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0"/>
  </p:notesMasterIdLst>
  <p:handoutMasterIdLst>
    <p:handoutMasterId r:id="rId21"/>
  </p:handoutMasterIdLst>
  <p:sldIdLst>
    <p:sldId id="256" r:id="rId5"/>
    <p:sldId id="278" r:id="rId6"/>
    <p:sldId id="288" r:id="rId7"/>
    <p:sldId id="279" r:id="rId8"/>
    <p:sldId id="294" r:id="rId9"/>
    <p:sldId id="280" r:id="rId10"/>
    <p:sldId id="283" r:id="rId11"/>
    <p:sldId id="282" r:id="rId12"/>
    <p:sldId id="289" r:id="rId13"/>
    <p:sldId id="291" r:id="rId14"/>
    <p:sldId id="292" r:id="rId15"/>
    <p:sldId id="290" r:id="rId16"/>
    <p:sldId id="293" r:id="rId17"/>
    <p:sldId id="296" r:id="rId18"/>
    <p:sldId id="285"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328" userDrawn="1">
          <p15:clr>
            <a:srgbClr val="A4A3A4"/>
          </p15:clr>
        </p15:guide>
        <p15:guide id="2" pos="3864" userDrawn="1">
          <p15:clr>
            <a:srgbClr val="A4A3A4"/>
          </p15:clr>
        </p15:guide>
        <p15:guide id="3" pos="7512" userDrawn="1">
          <p15:clr>
            <a:srgbClr val="A4A3A4"/>
          </p15:clr>
        </p15:guide>
        <p15:guide id="4" pos="144" userDrawn="1">
          <p15:clr>
            <a:srgbClr val="A4A3A4"/>
          </p15:clr>
        </p15:guide>
        <p15:guide id="5" orient="horz" pos="624" userDrawn="1">
          <p15:clr>
            <a:srgbClr val="A4A3A4"/>
          </p15:clr>
        </p15:guide>
        <p15:guide id="6" orient="horz" pos="4056"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652" autoAdjust="0"/>
  </p:normalViewPr>
  <p:slideViewPr>
    <p:cSldViewPr snapToGrid="0" showGuides="1">
      <p:cViewPr varScale="1">
        <p:scale>
          <a:sx n="77" d="100"/>
          <a:sy n="77" d="100"/>
        </p:scale>
        <p:origin x="268" y="60"/>
      </p:cViewPr>
      <p:guideLst>
        <p:guide orient="horz" pos="2328"/>
        <p:guide pos="3864"/>
        <p:guide pos="7512"/>
        <p:guide pos="144"/>
        <p:guide orient="horz" pos="624"/>
        <p:guide orient="horz" pos="4056"/>
      </p:guideLst>
    </p:cSldViewPr>
  </p:slideViewPr>
  <p:notesTextViewPr>
    <p:cViewPr>
      <p:scale>
        <a:sx n="1" d="1"/>
        <a:sy n="1" d="1"/>
      </p:scale>
      <p:origin x="0" y="0"/>
    </p:cViewPr>
  </p:notesTextViewPr>
  <p:notesViewPr>
    <p:cSldViewPr snapToGrid="0">
      <p:cViewPr varScale="1">
        <p:scale>
          <a:sx n="68" d="100"/>
          <a:sy n="68" d="100"/>
        </p:scale>
        <p:origin x="3288" y="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465D3EB-CBDD-4100-83B7-3BFE0A8F411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C72B4595-A79D-4567-9FE1-DCF31A42B3D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E5C0719-993D-42E1-80ED-8F01056F36C2}" type="datetimeFigureOut">
              <a:rPr lang="en-US" smtClean="0"/>
              <a:t>27/05/2023</a:t>
            </a:fld>
            <a:endParaRPr lang="en-US" dirty="0"/>
          </a:p>
        </p:txBody>
      </p:sp>
      <p:sp>
        <p:nvSpPr>
          <p:cNvPr id="4" name="Footer Placeholder 3">
            <a:extLst>
              <a:ext uri="{FF2B5EF4-FFF2-40B4-BE49-F238E27FC236}">
                <a16:creationId xmlns:a16="http://schemas.microsoft.com/office/drawing/2014/main" id="{850E452F-E862-4273-987C-980229E5320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3EE394C-9AD7-48EA-AB0F-18032A3E097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00421AD-3AC0-48CB-8727-BB447FD2264E}" type="slidenum">
              <a:rPr lang="en-US" smtClean="0"/>
              <a:t>‹#›</a:t>
            </a:fld>
            <a:endParaRPr lang="en-US" dirty="0"/>
          </a:p>
        </p:txBody>
      </p:sp>
    </p:spTree>
    <p:extLst>
      <p:ext uri="{BB962C8B-B14F-4D97-AF65-F5344CB8AC3E}">
        <p14:creationId xmlns:p14="http://schemas.microsoft.com/office/powerpoint/2010/main" val="3268159826"/>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1D3BC9C-6C58-464F-B94E-FD73C5FB016E}" type="datetimeFigureOut">
              <a:rPr lang="en-US" smtClean="0"/>
              <a:t>27/05/2023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E60DC36-8EFA-4378-9855-E019C55AC472}" type="slidenum">
              <a:rPr lang="en-US" smtClean="0"/>
              <a:t>‹#›</a:t>
            </a:fld>
            <a:endParaRPr lang="en-US" dirty="0"/>
          </a:p>
        </p:txBody>
      </p:sp>
    </p:spTree>
    <p:extLst>
      <p:ext uri="{BB962C8B-B14F-4D97-AF65-F5344CB8AC3E}">
        <p14:creationId xmlns:p14="http://schemas.microsoft.com/office/powerpoint/2010/main" val="18770536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a:t>
            </a:fld>
            <a:endParaRPr lang="en-US" dirty="0"/>
          </a:p>
        </p:txBody>
      </p:sp>
    </p:spTree>
    <p:extLst>
      <p:ext uri="{BB962C8B-B14F-4D97-AF65-F5344CB8AC3E}">
        <p14:creationId xmlns:p14="http://schemas.microsoft.com/office/powerpoint/2010/main" val="17735278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10</a:t>
            </a:fld>
            <a:endParaRPr lang="en-US" dirty="0"/>
          </a:p>
        </p:txBody>
      </p:sp>
    </p:spTree>
    <p:extLst>
      <p:ext uri="{BB962C8B-B14F-4D97-AF65-F5344CB8AC3E}">
        <p14:creationId xmlns:p14="http://schemas.microsoft.com/office/powerpoint/2010/main" val="34788258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11</a:t>
            </a:fld>
            <a:endParaRPr lang="en-US" dirty="0"/>
          </a:p>
        </p:txBody>
      </p:sp>
    </p:spTree>
    <p:extLst>
      <p:ext uri="{BB962C8B-B14F-4D97-AF65-F5344CB8AC3E}">
        <p14:creationId xmlns:p14="http://schemas.microsoft.com/office/powerpoint/2010/main" val="240751288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12</a:t>
            </a:fld>
            <a:endParaRPr lang="en-US" dirty="0"/>
          </a:p>
        </p:txBody>
      </p:sp>
    </p:spTree>
    <p:extLst>
      <p:ext uri="{BB962C8B-B14F-4D97-AF65-F5344CB8AC3E}">
        <p14:creationId xmlns:p14="http://schemas.microsoft.com/office/powerpoint/2010/main" val="349796444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13</a:t>
            </a:fld>
            <a:endParaRPr lang="en-US" dirty="0"/>
          </a:p>
        </p:txBody>
      </p:sp>
    </p:spTree>
    <p:extLst>
      <p:ext uri="{BB962C8B-B14F-4D97-AF65-F5344CB8AC3E}">
        <p14:creationId xmlns:p14="http://schemas.microsoft.com/office/powerpoint/2010/main" val="14625435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14</a:t>
            </a:fld>
            <a:endParaRPr lang="en-US" dirty="0"/>
          </a:p>
        </p:txBody>
      </p:sp>
    </p:spTree>
    <p:extLst>
      <p:ext uri="{BB962C8B-B14F-4D97-AF65-F5344CB8AC3E}">
        <p14:creationId xmlns:p14="http://schemas.microsoft.com/office/powerpoint/2010/main" val="264729848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15</a:t>
            </a:fld>
            <a:endParaRPr lang="en-US" dirty="0"/>
          </a:p>
        </p:txBody>
      </p:sp>
    </p:spTree>
    <p:extLst>
      <p:ext uri="{BB962C8B-B14F-4D97-AF65-F5344CB8AC3E}">
        <p14:creationId xmlns:p14="http://schemas.microsoft.com/office/powerpoint/2010/main" val="3967918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2</a:t>
            </a:fld>
            <a:endParaRPr lang="en-US" dirty="0"/>
          </a:p>
        </p:txBody>
      </p:sp>
    </p:spTree>
    <p:extLst>
      <p:ext uri="{BB962C8B-B14F-4D97-AF65-F5344CB8AC3E}">
        <p14:creationId xmlns:p14="http://schemas.microsoft.com/office/powerpoint/2010/main" val="17721518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3</a:t>
            </a:fld>
            <a:endParaRPr lang="en-US" dirty="0"/>
          </a:p>
        </p:txBody>
      </p:sp>
    </p:spTree>
    <p:extLst>
      <p:ext uri="{BB962C8B-B14F-4D97-AF65-F5344CB8AC3E}">
        <p14:creationId xmlns:p14="http://schemas.microsoft.com/office/powerpoint/2010/main" val="37984258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4</a:t>
            </a:fld>
            <a:endParaRPr lang="en-US" dirty="0"/>
          </a:p>
        </p:txBody>
      </p:sp>
    </p:spTree>
    <p:extLst>
      <p:ext uri="{BB962C8B-B14F-4D97-AF65-F5344CB8AC3E}">
        <p14:creationId xmlns:p14="http://schemas.microsoft.com/office/powerpoint/2010/main" val="11715460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5</a:t>
            </a:fld>
            <a:endParaRPr lang="en-US" dirty="0"/>
          </a:p>
        </p:txBody>
      </p:sp>
    </p:spTree>
    <p:extLst>
      <p:ext uri="{BB962C8B-B14F-4D97-AF65-F5344CB8AC3E}">
        <p14:creationId xmlns:p14="http://schemas.microsoft.com/office/powerpoint/2010/main" val="16486713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6</a:t>
            </a:fld>
            <a:endParaRPr lang="en-US" dirty="0"/>
          </a:p>
        </p:txBody>
      </p:sp>
    </p:spTree>
    <p:extLst>
      <p:ext uri="{BB962C8B-B14F-4D97-AF65-F5344CB8AC3E}">
        <p14:creationId xmlns:p14="http://schemas.microsoft.com/office/powerpoint/2010/main" val="37285692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7</a:t>
            </a:fld>
            <a:endParaRPr lang="en-US" dirty="0"/>
          </a:p>
        </p:txBody>
      </p:sp>
    </p:spTree>
    <p:extLst>
      <p:ext uri="{BB962C8B-B14F-4D97-AF65-F5344CB8AC3E}">
        <p14:creationId xmlns:p14="http://schemas.microsoft.com/office/powerpoint/2010/main" val="20660310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8</a:t>
            </a:fld>
            <a:endParaRPr lang="en-US" dirty="0"/>
          </a:p>
        </p:txBody>
      </p:sp>
    </p:spTree>
    <p:extLst>
      <p:ext uri="{BB962C8B-B14F-4D97-AF65-F5344CB8AC3E}">
        <p14:creationId xmlns:p14="http://schemas.microsoft.com/office/powerpoint/2010/main" val="36886254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9</a:t>
            </a:fld>
            <a:endParaRPr lang="en-US" dirty="0"/>
          </a:p>
        </p:txBody>
      </p:sp>
    </p:spTree>
    <p:extLst>
      <p:ext uri="{BB962C8B-B14F-4D97-AF65-F5344CB8AC3E}">
        <p14:creationId xmlns:p14="http://schemas.microsoft.com/office/powerpoint/2010/main" val="11971883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0F864C-44C4-4000-952D-01F31BFB3FD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1392E06-C914-467E-9D4F-BD763EDA2DD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FBEFBAF-82E9-49AD-B2CF-7D154E024431}"/>
              </a:ext>
            </a:extLst>
          </p:cNvPr>
          <p:cNvSpPr>
            <a:spLocks noGrp="1"/>
          </p:cNvSpPr>
          <p:nvPr>
            <p:ph type="dt" sz="half" idx="10"/>
          </p:nvPr>
        </p:nvSpPr>
        <p:spPr/>
        <p:txBody>
          <a:bodyPr/>
          <a:lstStyle/>
          <a:p>
            <a:fld id="{40DA1498-92C7-4E4B-8045-C9195F453964}" type="datetimeFigureOut">
              <a:rPr lang="en-US" smtClean="0"/>
              <a:t>27/05/2023</a:t>
            </a:fld>
            <a:endParaRPr lang="en-US" dirty="0"/>
          </a:p>
        </p:txBody>
      </p:sp>
      <p:sp>
        <p:nvSpPr>
          <p:cNvPr id="5" name="Footer Placeholder 4">
            <a:extLst>
              <a:ext uri="{FF2B5EF4-FFF2-40B4-BE49-F238E27FC236}">
                <a16:creationId xmlns:a16="http://schemas.microsoft.com/office/drawing/2014/main" id="{5AD8006A-94B1-44F7-972D-56767EDE3CC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5E7BFAB-D84B-45E1-A0BD-2516AC14F8AC}"/>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485646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F7B869-BFB2-4C20-8AB1-46704BB3D17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9F007DB-4F12-4428-9C48-5120DF07046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6FFA8DA-0E31-4CA6-BBFC-2467AAD1D30B}"/>
              </a:ext>
            </a:extLst>
          </p:cNvPr>
          <p:cNvSpPr>
            <a:spLocks noGrp="1"/>
          </p:cNvSpPr>
          <p:nvPr>
            <p:ph type="dt" sz="half" idx="10"/>
          </p:nvPr>
        </p:nvSpPr>
        <p:spPr/>
        <p:txBody>
          <a:bodyPr/>
          <a:lstStyle/>
          <a:p>
            <a:fld id="{40DA1498-92C7-4E4B-8045-C9195F453964}" type="datetimeFigureOut">
              <a:rPr lang="en-US" smtClean="0"/>
              <a:t>27/05/2023</a:t>
            </a:fld>
            <a:endParaRPr lang="en-US" dirty="0"/>
          </a:p>
        </p:txBody>
      </p:sp>
      <p:sp>
        <p:nvSpPr>
          <p:cNvPr id="5" name="Footer Placeholder 4">
            <a:extLst>
              <a:ext uri="{FF2B5EF4-FFF2-40B4-BE49-F238E27FC236}">
                <a16:creationId xmlns:a16="http://schemas.microsoft.com/office/drawing/2014/main" id="{064974BD-9845-459A-9AAA-12731E2507C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2A71B0A-FDFB-4B2C-A9EC-2334C590013E}"/>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9314092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60B5D73-1652-4A8E-B5A3-101523D7290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9B7FB99-7425-444D-B602-01B672BCE8C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EEA9C5-552A-48A1-AB54-ED54209B3B48}"/>
              </a:ext>
            </a:extLst>
          </p:cNvPr>
          <p:cNvSpPr>
            <a:spLocks noGrp="1"/>
          </p:cNvSpPr>
          <p:nvPr>
            <p:ph type="dt" sz="half" idx="10"/>
          </p:nvPr>
        </p:nvSpPr>
        <p:spPr/>
        <p:txBody>
          <a:bodyPr/>
          <a:lstStyle/>
          <a:p>
            <a:fld id="{40DA1498-92C7-4E4B-8045-C9195F453964}" type="datetimeFigureOut">
              <a:rPr lang="en-US" smtClean="0"/>
              <a:t>27/05/2023</a:t>
            </a:fld>
            <a:endParaRPr lang="en-US" dirty="0"/>
          </a:p>
        </p:txBody>
      </p:sp>
      <p:sp>
        <p:nvSpPr>
          <p:cNvPr id="5" name="Footer Placeholder 4">
            <a:extLst>
              <a:ext uri="{FF2B5EF4-FFF2-40B4-BE49-F238E27FC236}">
                <a16:creationId xmlns:a16="http://schemas.microsoft.com/office/drawing/2014/main" id="{1A83AAA3-4155-48FB-8F00-16DBE0C9C25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D694EAE-CB3C-4DEF-A66D-583C7AAC92D8}"/>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17468042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807FBE-061D-452C-A8A6-213063CFD67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33A3535-1708-499D-B5D2-7D8F9FD182D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B06063-A112-49AB-80C8-504D99ECD771}"/>
              </a:ext>
            </a:extLst>
          </p:cNvPr>
          <p:cNvSpPr>
            <a:spLocks noGrp="1"/>
          </p:cNvSpPr>
          <p:nvPr>
            <p:ph type="dt" sz="half" idx="10"/>
          </p:nvPr>
        </p:nvSpPr>
        <p:spPr/>
        <p:txBody>
          <a:bodyPr/>
          <a:lstStyle/>
          <a:p>
            <a:fld id="{40DA1498-92C7-4E4B-8045-C9195F453964}" type="datetimeFigureOut">
              <a:rPr lang="en-US" smtClean="0"/>
              <a:t>27/05/2023</a:t>
            </a:fld>
            <a:endParaRPr lang="en-US" dirty="0"/>
          </a:p>
        </p:txBody>
      </p:sp>
      <p:sp>
        <p:nvSpPr>
          <p:cNvPr id="5" name="Footer Placeholder 4">
            <a:extLst>
              <a:ext uri="{FF2B5EF4-FFF2-40B4-BE49-F238E27FC236}">
                <a16:creationId xmlns:a16="http://schemas.microsoft.com/office/drawing/2014/main" id="{6344C8D5-F898-4318-A76D-1FBD8732919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976EC76-E8E8-4FFA-B671-7FA2F3EF5DEF}"/>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27892872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C2CABF-E3C1-431A-A69C-D4881CC43F0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5584226-69DA-4211-B2C8-C29FD05A4A6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5FF82DB-B518-40FD-8A66-44B874C055FB}"/>
              </a:ext>
            </a:extLst>
          </p:cNvPr>
          <p:cNvSpPr>
            <a:spLocks noGrp="1"/>
          </p:cNvSpPr>
          <p:nvPr>
            <p:ph type="dt" sz="half" idx="10"/>
          </p:nvPr>
        </p:nvSpPr>
        <p:spPr/>
        <p:txBody>
          <a:bodyPr/>
          <a:lstStyle/>
          <a:p>
            <a:fld id="{40DA1498-92C7-4E4B-8045-C9195F453964}" type="datetimeFigureOut">
              <a:rPr lang="en-US" smtClean="0"/>
              <a:t>27/05/2023</a:t>
            </a:fld>
            <a:endParaRPr lang="en-US" dirty="0"/>
          </a:p>
        </p:txBody>
      </p:sp>
      <p:sp>
        <p:nvSpPr>
          <p:cNvPr id="5" name="Footer Placeholder 4">
            <a:extLst>
              <a:ext uri="{FF2B5EF4-FFF2-40B4-BE49-F238E27FC236}">
                <a16:creationId xmlns:a16="http://schemas.microsoft.com/office/drawing/2014/main" id="{FCC1CCEE-725F-4745-837B-87EFB70E71D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561522A-E0E6-406B-BF30-A7C7A57294BE}"/>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12300417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C9BDC-6F21-4EF5-A8DD-E35E27EACA5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B968D5F-2AB6-42D3-A54E-AB3E6032517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65AB07F-D5F7-402A-AE4E-027BF1CA912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5108EDC-3863-43B9-93C7-37465DC73B28}"/>
              </a:ext>
            </a:extLst>
          </p:cNvPr>
          <p:cNvSpPr>
            <a:spLocks noGrp="1"/>
          </p:cNvSpPr>
          <p:nvPr>
            <p:ph type="dt" sz="half" idx="10"/>
          </p:nvPr>
        </p:nvSpPr>
        <p:spPr/>
        <p:txBody>
          <a:bodyPr/>
          <a:lstStyle/>
          <a:p>
            <a:fld id="{40DA1498-92C7-4E4B-8045-C9195F453964}" type="datetimeFigureOut">
              <a:rPr lang="en-US" smtClean="0"/>
              <a:t>27/05/2023</a:t>
            </a:fld>
            <a:endParaRPr lang="en-US" dirty="0"/>
          </a:p>
        </p:txBody>
      </p:sp>
      <p:sp>
        <p:nvSpPr>
          <p:cNvPr id="6" name="Footer Placeholder 5">
            <a:extLst>
              <a:ext uri="{FF2B5EF4-FFF2-40B4-BE49-F238E27FC236}">
                <a16:creationId xmlns:a16="http://schemas.microsoft.com/office/drawing/2014/main" id="{A777D452-958D-4159-A9A4-16DD29680A04}"/>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289654B6-1460-48B9-AC7E-592F68BAB276}"/>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974041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E8C848-926A-4FD3-A311-A100A2662BE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C8ECD90-B4F0-4DFB-BB3D-F2310207896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35A6C3A-033E-474B-AB97-D8291A04E7D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532B928-3A23-4FCA-AD1F-E45A467B54F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BDC8376-6FC6-4A11-B0DB-9A148E9C00E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E80206F-8846-425C-A56E-16FFBA442014}"/>
              </a:ext>
            </a:extLst>
          </p:cNvPr>
          <p:cNvSpPr>
            <a:spLocks noGrp="1"/>
          </p:cNvSpPr>
          <p:nvPr>
            <p:ph type="dt" sz="half" idx="10"/>
          </p:nvPr>
        </p:nvSpPr>
        <p:spPr/>
        <p:txBody>
          <a:bodyPr/>
          <a:lstStyle/>
          <a:p>
            <a:fld id="{40DA1498-92C7-4E4B-8045-C9195F453964}" type="datetimeFigureOut">
              <a:rPr lang="en-US" smtClean="0"/>
              <a:t>27/05/2023</a:t>
            </a:fld>
            <a:endParaRPr lang="en-US" dirty="0"/>
          </a:p>
        </p:txBody>
      </p:sp>
      <p:sp>
        <p:nvSpPr>
          <p:cNvPr id="8" name="Footer Placeholder 7">
            <a:extLst>
              <a:ext uri="{FF2B5EF4-FFF2-40B4-BE49-F238E27FC236}">
                <a16:creationId xmlns:a16="http://schemas.microsoft.com/office/drawing/2014/main" id="{6A45E89F-12CF-4561-A5F2-1E05783A3063}"/>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EB4DFE4-927C-43B1-A061-5CB97FFB33BE}"/>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4690582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60E367-8DA0-4655-BCBC-F4280D8642C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FEF9592-AA3C-4CF8-A5DB-4D010195A438}"/>
              </a:ext>
            </a:extLst>
          </p:cNvPr>
          <p:cNvSpPr>
            <a:spLocks noGrp="1"/>
          </p:cNvSpPr>
          <p:nvPr>
            <p:ph type="dt" sz="half" idx="10"/>
          </p:nvPr>
        </p:nvSpPr>
        <p:spPr/>
        <p:txBody>
          <a:bodyPr/>
          <a:lstStyle/>
          <a:p>
            <a:fld id="{40DA1498-92C7-4E4B-8045-C9195F453964}" type="datetimeFigureOut">
              <a:rPr lang="en-US" smtClean="0"/>
              <a:t>27/05/2023</a:t>
            </a:fld>
            <a:endParaRPr lang="en-US" dirty="0"/>
          </a:p>
        </p:txBody>
      </p:sp>
      <p:sp>
        <p:nvSpPr>
          <p:cNvPr id="4" name="Footer Placeholder 3">
            <a:extLst>
              <a:ext uri="{FF2B5EF4-FFF2-40B4-BE49-F238E27FC236}">
                <a16:creationId xmlns:a16="http://schemas.microsoft.com/office/drawing/2014/main" id="{3C2C9377-F93E-4515-852A-264707755154}"/>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9AED076D-476B-42BA-8795-14FE6C1E6974}"/>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6255511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EA599B4-6AB2-4190-82B5-7667EE1E922A}"/>
              </a:ext>
            </a:extLst>
          </p:cNvPr>
          <p:cNvSpPr>
            <a:spLocks noGrp="1"/>
          </p:cNvSpPr>
          <p:nvPr>
            <p:ph type="dt" sz="half" idx="10"/>
          </p:nvPr>
        </p:nvSpPr>
        <p:spPr/>
        <p:txBody>
          <a:bodyPr/>
          <a:lstStyle/>
          <a:p>
            <a:fld id="{40DA1498-92C7-4E4B-8045-C9195F453964}" type="datetimeFigureOut">
              <a:rPr lang="en-US" smtClean="0"/>
              <a:t>27/05/2023</a:t>
            </a:fld>
            <a:endParaRPr lang="en-US" dirty="0"/>
          </a:p>
        </p:txBody>
      </p:sp>
      <p:sp>
        <p:nvSpPr>
          <p:cNvPr id="3" name="Footer Placeholder 2">
            <a:extLst>
              <a:ext uri="{FF2B5EF4-FFF2-40B4-BE49-F238E27FC236}">
                <a16:creationId xmlns:a16="http://schemas.microsoft.com/office/drawing/2014/main" id="{1B8FBFB3-AD86-4E39-B8AE-B4EC14528156}"/>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9A4AF55-C114-4B60-9A20-56B00A11B3BF}"/>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0582002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883DA1-5CB8-405D-9613-8A9B7BC5664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842BB15-A24D-42E9-9CAE-BB827226301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8F0849D-D3C3-462A-9751-4EAB0B9145E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80DD20-7A20-4574-98A4-427795876739}"/>
              </a:ext>
            </a:extLst>
          </p:cNvPr>
          <p:cNvSpPr>
            <a:spLocks noGrp="1"/>
          </p:cNvSpPr>
          <p:nvPr>
            <p:ph type="dt" sz="half" idx="10"/>
          </p:nvPr>
        </p:nvSpPr>
        <p:spPr/>
        <p:txBody>
          <a:bodyPr/>
          <a:lstStyle/>
          <a:p>
            <a:fld id="{40DA1498-92C7-4E4B-8045-C9195F453964}" type="datetimeFigureOut">
              <a:rPr lang="en-US" smtClean="0"/>
              <a:t>27/05/2023</a:t>
            </a:fld>
            <a:endParaRPr lang="en-US" dirty="0"/>
          </a:p>
        </p:txBody>
      </p:sp>
      <p:sp>
        <p:nvSpPr>
          <p:cNvPr id="6" name="Footer Placeholder 5">
            <a:extLst>
              <a:ext uri="{FF2B5EF4-FFF2-40B4-BE49-F238E27FC236}">
                <a16:creationId xmlns:a16="http://schemas.microsoft.com/office/drawing/2014/main" id="{54D0ED2B-71C4-421A-9DB0-676E00C10BD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78C4572A-ADFC-4C53-BCA2-42BDF693BC4D}"/>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2309509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8F5C67-EEEC-4AB0-9653-0F80D6B1094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DD50D6D-5277-4324-AF23-5FAF007834E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75275657-2BF9-4761-96B6-50EE3CFCFAD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C3C3F7B-A4C8-4F9D-8165-BC5186EA0929}"/>
              </a:ext>
            </a:extLst>
          </p:cNvPr>
          <p:cNvSpPr>
            <a:spLocks noGrp="1"/>
          </p:cNvSpPr>
          <p:nvPr>
            <p:ph type="dt" sz="half" idx="10"/>
          </p:nvPr>
        </p:nvSpPr>
        <p:spPr/>
        <p:txBody>
          <a:bodyPr/>
          <a:lstStyle/>
          <a:p>
            <a:fld id="{40DA1498-92C7-4E4B-8045-C9195F453964}" type="datetimeFigureOut">
              <a:rPr lang="en-US" smtClean="0"/>
              <a:t>27/05/2023</a:t>
            </a:fld>
            <a:endParaRPr lang="en-US" dirty="0"/>
          </a:p>
        </p:txBody>
      </p:sp>
      <p:sp>
        <p:nvSpPr>
          <p:cNvPr id="6" name="Footer Placeholder 5">
            <a:extLst>
              <a:ext uri="{FF2B5EF4-FFF2-40B4-BE49-F238E27FC236}">
                <a16:creationId xmlns:a16="http://schemas.microsoft.com/office/drawing/2014/main" id="{DE696EA5-2FA2-464D-982F-C53E6426A843}"/>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8911B398-191B-4AB1-86ED-00D0046EACF5}"/>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15866011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B3445CA-54C1-4DDE-A216-DD2414E3F5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306395A-6879-4E93-B24E-067F88AC1D6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50FF5B-A6A6-4F0F-AA5D-3F0F69A43A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0DA1498-92C7-4E4B-8045-C9195F453964}" type="datetimeFigureOut">
              <a:rPr lang="en-US" smtClean="0"/>
              <a:t>27/05/2023</a:t>
            </a:fld>
            <a:endParaRPr lang="en-US" dirty="0"/>
          </a:p>
        </p:txBody>
      </p:sp>
      <p:sp>
        <p:nvSpPr>
          <p:cNvPr id="5" name="Footer Placeholder 4">
            <a:extLst>
              <a:ext uri="{FF2B5EF4-FFF2-40B4-BE49-F238E27FC236}">
                <a16:creationId xmlns:a16="http://schemas.microsoft.com/office/drawing/2014/main" id="{FA798FAA-76CC-42EF-8BE0-466A41BBAB0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149FF02-6890-4E10-B958-1097AD32C6F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6FEDF93-2BFD-41CA-ABC7-B039102F3792}" type="slidenum">
              <a:rPr lang="en-US" smtClean="0"/>
              <a:t>‹#›</a:t>
            </a:fld>
            <a:endParaRPr lang="en-US" dirty="0"/>
          </a:p>
        </p:txBody>
      </p:sp>
    </p:spTree>
    <p:extLst>
      <p:ext uri="{BB962C8B-B14F-4D97-AF65-F5344CB8AC3E}">
        <p14:creationId xmlns:p14="http://schemas.microsoft.com/office/powerpoint/2010/main" val="26037897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hyperlink" Target="https://dev.to/thearjun/integrate-django-jazzmin-theme-to-django-admin-adminlte-dashboard-5aao" TargetMode="External"/><Relationship Id="rId2" Type="http://schemas.openxmlformats.org/officeDocument/2006/relationships/notesSlide" Target="../notesSlides/notesSlide14.xml"/><Relationship Id="rId1" Type="http://schemas.openxmlformats.org/officeDocument/2006/relationships/slideLayout" Target="../slideLayouts/slideLayout7.xml"/><Relationship Id="rId6" Type="http://schemas.openxmlformats.org/officeDocument/2006/relationships/hyperlink" Target="https://www.bootstrapdash.com/product/majestic" TargetMode="External"/><Relationship Id="rId5" Type="http://schemas.openxmlformats.org/officeDocument/2006/relationships/hyperlink" Target="https://colorlib.com/wp/template/carbook/" TargetMode="External"/><Relationship Id="rId4" Type="http://schemas.openxmlformats.org/officeDocument/2006/relationships/hyperlink" Target="https://docs.djangoproject.com/en/4.2/" TargetMode="Externa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pattFill prst="zigZag">
          <a:fgClr>
            <a:schemeClr val="accent3">
              <a:lumMod val="75000"/>
            </a:schemeClr>
          </a:fgClr>
          <a:bgClr>
            <a:schemeClr val="accent3">
              <a:lumMod val="50000"/>
            </a:schemeClr>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300AEF-1595-4419-801B-6E36A33BB8CF}"/>
              </a:ext>
            </a:extLst>
          </p:cNvPr>
          <p:cNvSpPr>
            <a:spLocks noGrp="1"/>
          </p:cNvSpPr>
          <p:nvPr>
            <p:ph type="ctrTitle"/>
          </p:nvPr>
        </p:nvSpPr>
        <p:spPr>
          <a:xfrm>
            <a:off x="1524000" y="4376036"/>
            <a:ext cx="9144000" cy="2160591"/>
          </a:xfrm>
        </p:spPr>
        <p:txBody>
          <a:bodyPr lIns="0" tIns="0" rIns="0" bIns="0" anchor="t">
            <a:spAutoFit/>
          </a:bodyPr>
          <a:lstStyle/>
          <a:p>
            <a:r>
              <a:rPr lang="en-US" b="1" dirty="0">
                <a:solidFill>
                  <a:schemeClr val="bg1"/>
                </a:solidFill>
              </a:rPr>
              <a:t>COMMERCIAL VEHICLE BOKKING</a:t>
            </a:r>
            <a:br>
              <a:rPr lang="en-US" dirty="0">
                <a:solidFill>
                  <a:schemeClr val="bg1"/>
                </a:solidFill>
              </a:rPr>
            </a:br>
            <a:r>
              <a:rPr lang="en-US" sz="3600" dirty="0">
                <a:solidFill>
                  <a:schemeClr val="accent4"/>
                </a:solidFill>
              </a:rPr>
              <a:t>Presentation</a:t>
            </a:r>
          </a:p>
        </p:txBody>
      </p:sp>
      <p:sp>
        <p:nvSpPr>
          <p:cNvPr id="4" name="Diamond 3">
            <a:extLst>
              <a:ext uri="{FF2B5EF4-FFF2-40B4-BE49-F238E27FC236}">
                <a16:creationId xmlns:a16="http://schemas.microsoft.com/office/drawing/2014/main" id="{1C59176D-59A8-4C02-B448-EE01232FB3E7}"/>
              </a:ext>
              <a:ext uri="{C183D7F6-B498-43B3-948B-1728B52AA6E4}">
                <adec:decorative xmlns:adec="http://schemas.microsoft.com/office/drawing/2017/decorative" val="1"/>
              </a:ext>
            </a:extLst>
          </p:cNvPr>
          <p:cNvSpPr/>
          <p:nvPr/>
        </p:nvSpPr>
        <p:spPr>
          <a:xfrm>
            <a:off x="4792319" y="-608242"/>
            <a:ext cx="2607364" cy="2607364"/>
          </a:xfrm>
          <a:prstGeom prst="diamond">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Diamond 4">
            <a:extLst>
              <a:ext uri="{FF2B5EF4-FFF2-40B4-BE49-F238E27FC236}">
                <a16:creationId xmlns:a16="http://schemas.microsoft.com/office/drawing/2014/main" id="{A50B1817-3C7F-41BC-8557-7A00C928EE16}"/>
              </a:ext>
              <a:ext uri="{C183D7F6-B498-43B3-948B-1728B52AA6E4}">
                <adec:decorative xmlns:adec="http://schemas.microsoft.com/office/drawing/2017/decorative" val="1"/>
              </a:ext>
            </a:extLst>
          </p:cNvPr>
          <p:cNvSpPr/>
          <p:nvPr/>
        </p:nvSpPr>
        <p:spPr>
          <a:xfrm>
            <a:off x="4325258" y="-1770743"/>
            <a:ext cx="3541486" cy="3541486"/>
          </a:xfrm>
          <a:prstGeom prst="diamond">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 name="Group 6" descr="Icon of chart. ">
            <a:extLst>
              <a:ext uri="{FF2B5EF4-FFF2-40B4-BE49-F238E27FC236}">
                <a16:creationId xmlns:a16="http://schemas.microsoft.com/office/drawing/2014/main" id="{B95DF07A-CE7E-4D89-9AA0-25F4FFF3B9C7}"/>
              </a:ext>
            </a:extLst>
          </p:cNvPr>
          <p:cNvGrpSpPr/>
          <p:nvPr/>
        </p:nvGrpSpPr>
        <p:grpSpPr>
          <a:xfrm>
            <a:off x="5851021" y="3724968"/>
            <a:ext cx="489958" cy="492680"/>
            <a:chOff x="2025650" y="4786313"/>
            <a:chExt cx="285750" cy="287338"/>
          </a:xfrm>
          <a:solidFill>
            <a:schemeClr val="bg1"/>
          </a:solidFill>
        </p:grpSpPr>
        <p:sp>
          <p:nvSpPr>
            <p:cNvPr id="8" name="Freeform 565">
              <a:extLst>
                <a:ext uri="{FF2B5EF4-FFF2-40B4-BE49-F238E27FC236}">
                  <a16:creationId xmlns:a16="http://schemas.microsoft.com/office/drawing/2014/main" id="{548FC78B-EF83-4185-A63D-1A5A85640B62}"/>
                </a:ext>
              </a:extLst>
            </p:cNvPr>
            <p:cNvSpPr>
              <a:spLocks noEditPoints="1"/>
            </p:cNvSpPr>
            <p:nvPr/>
          </p:nvSpPr>
          <p:spPr bwMode="auto">
            <a:xfrm>
              <a:off x="2025650" y="4786313"/>
              <a:ext cx="285750" cy="287338"/>
            </a:xfrm>
            <a:custGeom>
              <a:avLst/>
              <a:gdLst>
                <a:gd name="T0" fmla="*/ 812 w 903"/>
                <a:gd name="T1" fmla="*/ 500 h 903"/>
                <a:gd name="T2" fmla="*/ 810 w 903"/>
                <a:gd name="T3" fmla="*/ 505 h 903"/>
                <a:gd name="T4" fmla="*/ 806 w 903"/>
                <a:gd name="T5" fmla="*/ 509 h 903"/>
                <a:gd name="T6" fmla="*/ 800 w 903"/>
                <a:gd name="T7" fmla="*/ 511 h 903"/>
                <a:gd name="T8" fmla="*/ 105 w 903"/>
                <a:gd name="T9" fmla="*/ 511 h 903"/>
                <a:gd name="T10" fmla="*/ 99 w 903"/>
                <a:gd name="T11" fmla="*/ 510 h 903"/>
                <a:gd name="T12" fmla="*/ 95 w 903"/>
                <a:gd name="T13" fmla="*/ 507 h 903"/>
                <a:gd name="T14" fmla="*/ 92 w 903"/>
                <a:gd name="T15" fmla="*/ 502 h 903"/>
                <a:gd name="T16" fmla="*/ 90 w 903"/>
                <a:gd name="T17" fmla="*/ 496 h 903"/>
                <a:gd name="T18" fmla="*/ 90 w 903"/>
                <a:gd name="T19" fmla="*/ 105 h 903"/>
                <a:gd name="T20" fmla="*/ 92 w 903"/>
                <a:gd name="T21" fmla="*/ 100 h 903"/>
                <a:gd name="T22" fmla="*/ 95 w 903"/>
                <a:gd name="T23" fmla="*/ 94 h 903"/>
                <a:gd name="T24" fmla="*/ 99 w 903"/>
                <a:gd name="T25" fmla="*/ 91 h 903"/>
                <a:gd name="T26" fmla="*/ 105 w 903"/>
                <a:gd name="T27" fmla="*/ 90 h 903"/>
                <a:gd name="T28" fmla="*/ 800 w 903"/>
                <a:gd name="T29" fmla="*/ 90 h 903"/>
                <a:gd name="T30" fmla="*/ 806 w 903"/>
                <a:gd name="T31" fmla="*/ 92 h 903"/>
                <a:gd name="T32" fmla="*/ 810 w 903"/>
                <a:gd name="T33" fmla="*/ 96 h 903"/>
                <a:gd name="T34" fmla="*/ 812 w 903"/>
                <a:gd name="T35" fmla="*/ 102 h 903"/>
                <a:gd name="T36" fmla="*/ 813 w 903"/>
                <a:gd name="T37" fmla="*/ 496 h 903"/>
                <a:gd name="T38" fmla="*/ 15 w 903"/>
                <a:gd name="T39" fmla="*/ 0 h 903"/>
                <a:gd name="T40" fmla="*/ 9 w 903"/>
                <a:gd name="T41" fmla="*/ 1 h 903"/>
                <a:gd name="T42" fmla="*/ 5 w 903"/>
                <a:gd name="T43" fmla="*/ 4 h 903"/>
                <a:gd name="T44" fmla="*/ 1 w 903"/>
                <a:gd name="T45" fmla="*/ 8 h 903"/>
                <a:gd name="T46" fmla="*/ 0 w 903"/>
                <a:gd name="T47" fmla="*/ 15 h 903"/>
                <a:gd name="T48" fmla="*/ 0 w 903"/>
                <a:gd name="T49" fmla="*/ 590 h 903"/>
                <a:gd name="T50" fmla="*/ 2 w 903"/>
                <a:gd name="T51" fmla="*/ 595 h 903"/>
                <a:gd name="T52" fmla="*/ 7 w 903"/>
                <a:gd name="T53" fmla="*/ 599 h 903"/>
                <a:gd name="T54" fmla="*/ 12 w 903"/>
                <a:gd name="T55" fmla="*/ 602 h 903"/>
                <a:gd name="T56" fmla="*/ 437 w 903"/>
                <a:gd name="T57" fmla="*/ 602 h 903"/>
                <a:gd name="T58" fmla="*/ 260 w 903"/>
                <a:gd name="T59" fmla="*/ 877 h 903"/>
                <a:gd name="T60" fmla="*/ 257 w 903"/>
                <a:gd name="T61" fmla="*/ 883 h 903"/>
                <a:gd name="T62" fmla="*/ 256 w 903"/>
                <a:gd name="T63" fmla="*/ 888 h 903"/>
                <a:gd name="T64" fmla="*/ 257 w 903"/>
                <a:gd name="T65" fmla="*/ 893 h 903"/>
                <a:gd name="T66" fmla="*/ 260 w 903"/>
                <a:gd name="T67" fmla="*/ 899 h 903"/>
                <a:gd name="T68" fmla="*/ 265 w 903"/>
                <a:gd name="T69" fmla="*/ 902 h 903"/>
                <a:gd name="T70" fmla="*/ 271 w 903"/>
                <a:gd name="T71" fmla="*/ 903 h 903"/>
                <a:gd name="T72" fmla="*/ 277 w 903"/>
                <a:gd name="T73" fmla="*/ 902 h 903"/>
                <a:gd name="T74" fmla="*/ 281 w 903"/>
                <a:gd name="T75" fmla="*/ 899 h 903"/>
                <a:gd name="T76" fmla="*/ 621 w 903"/>
                <a:gd name="T77" fmla="*/ 899 h 903"/>
                <a:gd name="T78" fmla="*/ 627 w 903"/>
                <a:gd name="T79" fmla="*/ 902 h 903"/>
                <a:gd name="T80" fmla="*/ 632 w 903"/>
                <a:gd name="T81" fmla="*/ 903 h 903"/>
                <a:gd name="T82" fmla="*/ 637 w 903"/>
                <a:gd name="T83" fmla="*/ 902 h 903"/>
                <a:gd name="T84" fmla="*/ 643 w 903"/>
                <a:gd name="T85" fmla="*/ 899 h 903"/>
                <a:gd name="T86" fmla="*/ 646 w 903"/>
                <a:gd name="T87" fmla="*/ 893 h 903"/>
                <a:gd name="T88" fmla="*/ 647 w 903"/>
                <a:gd name="T89" fmla="*/ 888 h 903"/>
                <a:gd name="T90" fmla="*/ 646 w 903"/>
                <a:gd name="T91" fmla="*/ 883 h 903"/>
                <a:gd name="T92" fmla="*/ 643 w 903"/>
                <a:gd name="T93" fmla="*/ 877 h 903"/>
                <a:gd name="T94" fmla="*/ 467 w 903"/>
                <a:gd name="T95" fmla="*/ 602 h 903"/>
                <a:gd name="T96" fmla="*/ 892 w 903"/>
                <a:gd name="T97" fmla="*/ 602 h 903"/>
                <a:gd name="T98" fmla="*/ 897 w 903"/>
                <a:gd name="T99" fmla="*/ 599 h 903"/>
                <a:gd name="T100" fmla="*/ 900 w 903"/>
                <a:gd name="T101" fmla="*/ 595 h 903"/>
                <a:gd name="T102" fmla="*/ 902 w 903"/>
                <a:gd name="T103" fmla="*/ 590 h 903"/>
                <a:gd name="T104" fmla="*/ 903 w 903"/>
                <a:gd name="T105" fmla="*/ 15 h 903"/>
                <a:gd name="T106" fmla="*/ 902 w 903"/>
                <a:gd name="T107" fmla="*/ 8 h 903"/>
                <a:gd name="T108" fmla="*/ 899 w 903"/>
                <a:gd name="T109" fmla="*/ 4 h 903"/>
                <a:gd name="T110" fmla="*/ 894 w 903"/>
                <a:gd name="T111" fmla="*/ 1 h 903"/>
                <a:gd name="T112" fmla="*/ 888 w 903"/>
                <a:gd name="T113" fmla="*/ 0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03" h="903">
                  <a:moveTo>
                    <a:pt x="813" y="496"/>
                  </a:moveTo>
                  <a:lnTo>
                    <a:pt x="812" y="500"/>
                  </a:lnTo>
                  <a:lnTo>
                    <a:pt x="811" y="502"/>
                  </a:lnTo>
                  <a:lnTo>
                    <a:pt x="810" y="505"/>
                  </a:lnTo>
                  <a:lnTo>
                    <a:pt x="808" y="507"/>
                  </a:lnTo>
                  <a:lnTo>
                    <a:pt x="806" y="509"/>
                  </a:lnTo>
                  <a:lnTo>
                    <a:pt x="804" y="510"/>
                  </a:lnTo>
                  <a:lnTo>
                    <a:pt x="800" y="511"/>
                  </a:lnTo>
                  <a:lnTo>
                    <a:pt x="797" y="511"/>
                  </a:lnTo>
                  <a:lnTo>
                    <a:pt x="105" y="511"/>
                  </a:lnTo>
                  <a:lnTo>
                    <a:pt x="102" y="511"/>
                  </a:lnTo>
                  <a:lnTo>
                    <a:pt x="99" y="510"/>
                  </a:lnTo>
                  <a:lnTo>
                    <a:pt x="97" y="509"/>
                  </a:lnTo>
                  <a:lnTo>
                    <a:pt x="95" y="507"/>
                  </a:lnTo>
                  <a:lnTo>
                    <a:pt x="93" y="505"/>
                  </a:lnTo>
                  <a:lnTo>
                    <a:pt x="92" y="502"/>
                  </a:lnTo>
                  <a:lnTo>
                    <a:pt x="90" y="500"/>
                  </a:lnTo>
                  <a:lnTo>
                    <a:pt x="90" y="496"/>
                  </a:lnTo>
                  <a:lnTo>
                    <a:pt x="90" y="316"/>
                  </a:lnTo>
                  <a:lnTo>
                    <a:pt x="90" y="105"/>
                  </a:lnTo>
                  <a:lnTo>
                    <a:pt x="90" y="102"/>
                  </a:lnTo>
                  <a:lnTo>
                    <a:pt x="92" y="100"/>
                  </a:lnTo>
                  <a:lnTo>
                    <a:pt x="93" y="96"/>
                  </a:lnTo>
                  <a:lnTo>
                    <a:pt x="95" y="94"/>
                  </a:lnTo>
                  <a:lnTo>
                    <a:pt x="97" y="92"/>
                  </a:lnTo>
                  <a:lnTo>
                    <a:pt x="99" y="91"/>
                  </a:lnTo>
                  <a:lnTo>
                    <a:pt x="102" y="90"/>
                  </a:lnTo>
                  <a:lnTo>
                    <a:pt x="105" y="90"/>
                  </a:lnTo>
                  <a:lnTo>
                    <a:pt x="798" y="90"/>
                  </a:lnTo>
                  <a:lnTo>
                    <a:pt x="800" y="90"/>
                  </a:lnTo>
                  <a:lnTo>
                    <a:pt x="804" y="91"/>
                  </a:lnTo>
                  <a:lnTo>
                    <a:pt x="806" y="92"/>
                  </a:lnTo>
                  <a:lnTo>
                    <a:pt x="808" y="94"/>
                  </a:lnTo>
                  <a:lnTo>
                    <a:pt x="810" y="96"/>
                  </a:lnTo>
                  <a:lnTo>
                    <a:pt x="811" y="100"/>
                  </a:lnTo>
                  <a:lnTo>
                    <a:pt x="812" y="102"/>
                  </a:lnTo>
                  <a:lnTo>
                    <a:pt x="813" y="105"/>
                  </a:lnTo>
                  <a:lnTo>
                    <a:pt x="813" y="496"/>
                  </a:lnTo>
                  <a:close/>
                  <a:moveTo>
                    <a:pt x="888" y="0"/>
                  </a:moveTo>
                  <a:lnTo>
                    <a:pt x="15" y="0"/>
                  </a:lnTo>
                  <a:lnTo>
                    <a:pt x="12" y="0"/>
                  </a:lnTo>
                  <a:lnTo>
                    <a:pt x="9" y="1"/>
                  </a:lnTo>
                  <a:lnTo>
                    <a:pt x="7" y="2"/>
                  </a:lnTo>
                  <a:lnTo>
                    <a:pt x="5" y="4"/>
                  </a:lnTo>
                  <a:lnTo>
                    <a:pt x="2" y="6"/>
                  </a:lnTo>
                  <a:lnTo>
                    <a:pt x="1" y="8"/>
                  </a:lnTo>
                  <a:lnTo>
                    <a:pt x="0" y="12"/>
                  </a:lnTo>
                  <a:lnTo>
                    <a:pt x="0" y="15"/>
                  </a:lnTo>
                  <a:lnTo>
                    <a:pt x="0" y="587"/>
                  </a:lnTo>
                  <a:lnTo>
                    <a:pt x="0" y="590"/>
                  </a:lnTo>
                  <a:lnTo>
                    <a:pt x="1" y="593"/>
                  </a:lnTo>
                  <a:lnTo>
                    <a:pt x="2" y="595"/>
                  </a:lnTo>
                  <a:lnTo>
                    <a:pt x="5" y="597"/>
                  </a:lnTo>
                  <a:lnTo>
                    <a:pt x="7" y="599"/>
                  </a:lnTo>
                  <a:lnTo>
                    <a:pt x="9" y="601"/>
                  </a:lnTo>
                  <a:lnTo>
                    <a:pt x="12" y="602"/>
                  </a:lnTo>
                  <a:lnTo>
                    <a:pt x="15" y="602"/>
                  </a:lnTo>
                  <a:lnTo>
                    <a:pt x="437" y="602"/>
                  </a:lnTo>
                  <a:lnTo>
                    <a:pt x="437" y="701"/>
                  </a:lnTo>
                  <a:lnTo>
                    <a:pt x="260" y="877"/>
                  </a:lnTo>
                  <a:lnTo>
                    <a:pt x="259" y="879"/>
                  </a:lnTo>
                  <a:lnTo>
                    <a:pt x="257" y="883"/>
                  </a:lnTo>
                  <a:lnTo>
                    <a:pt x="256" y="885"/>
                  </a:lnTo>
                  <a:lnTo>
                    <a:pt x="256" y="888"/>
                  </a:lnTo>
                  <a:lnTo>
                    <a:pt x="256" y="891"/>
                  </a:lnTo>
                  <a:lnTo>
                    <a:pt x="257" y="893"/>
                  </a:lnTo>
                  <a:lnTo>
                    <a:pt x="259" y="897"/>
                  </a:lnTo>
                  <a:lnTo>
                    <a:pt x="260" y="899"/>
                  </a:lnTo>
                  <a:lnTo>
                    <a:pt x="263" y="901"/>
                  </a:lnTo>
                  <a:lnTo>
                    <a:pt x="265" y="902"/>
                  </a:lnTo>
                  <a:lnTo>
                    <a:pt x="268" y="903"/>
                  </a:lnTo>
                  <a:lnTo>
                    <a:pt x="271" y="903"/>
                  </a:lnTo>
                  <a:lnTo>
                    <a:pt x="274" y="903"/>
                  </a:lnTo>
                  <a:lnTo>
                    <a:pt x="277" y="902"/>
                  </a:lnTo>
                  <a:lnTo>
                    <a:pt x="279" y="901"/>
                  </a:lnTo>
                  <a:lnTo>
                    <a:pt x="281" y="899"/>
                  </a:lnTo>
                  <a:lnTo>
                    <a:pt x="452" y="728"/>
                  </a:lnTo>
                  <a:lnTo>
                    <a:pt x="621" y="899"/>
                  </a:lnTo>
                  <a:lnTo>
                    <a:pt x="623" y="901"/>
                  </a:lnTo>
                  <a:lnTo>
                    <a:pt x="627" y="902"/>
                  </a:lnTo>
                  <a:lnTo>
                    <a:pt x="629" y="903"/>
                  </a:lnTo>
                  <a:lnTo>
                    <a:pt x="632" y="903"/>
                  </a:lnTo>
                  <a:lnTo>
                    <a:pt x="635" y="903"/>
                  </a:lnTo>
                  <a:lnTo>
                    <a:pt x="637" y="902"/>
                  </a:lnTo>
                  <a:lnTo>
                    <a:pt x="641" y="901"/>
                  </a:lnTo>
                  <a:lnTo>
                    <a:pt x="643" y="899"/>
                  </a:lnTo>
                  <a:lnTo>
                    <a:pt x="645" y="897"/>
                  </a:lnTo>
                  <a:lnTo>
                    <a:pt x="646" y="893"/>
                  </a:lnTo>
                  <a:lnTo>
                    <a:pt x="647" y="891"/>
                  </a:lnTo>
                  <a:lnTo>
                    <a:pt x="647" y="888"/>
                  </a:lnTo>
                  <a:lnTo>
                    <a:pt x="647" y="885"/>
                  </a:lnTo>
                  <a:lnTo>
                    <a:pt x="646" y="883"/>
                  </a:lnTo>
                  <a:lnTo>
                    <a:pt x="645" y="879"/>
                  </a:lnTo>
                  <a:lnTo>
                    <a:pt x="643" y="877"/>
                  </a:lnTo>
                  <a:lnTo>
                    <a:pt x="467" y="701"/>
                  </a:lnTo>
                  <a:lnTo>
                    <a:pt x="467" y="602"/>
                  </a:lnTo>
                  <a:lnTo>
                    <a:pt x="888" y="602"/>
                  </a:lnTo>
                  <a:lnTo>
                    <a:pt x="892" y="602"/>
                  </a:lnTo>
                  <a:lnTo>
                    <a:pt x="894" y="601"/>
                  </a:lnTo>
                  <a:lnTo>
                    <a:pt x="897" y="599"/>
                  </a:lnTo>
                  <a:lnTo>
                    <a:pt x="899" y="597"/>
                  </a:lnTo>
                  <a:lnTo>
                    <a:pt x="900" y="595"/>
                  </a:lnTo>
                  <a:lnTo>
                    <a:pt x="902" y="593"/>
                  </a:lnTo>
                  <a:lnTo>
                    <a:pt x="902" y="590"/>
                  </a:lnTo>
                  <a:lnTo>
                    <a:pt x="903" y="587"/>
                  </a:lnTo>
                  <a:lnTo>
                    <a:pt x="903" y="15"/>
                  </a:lnTo>
                  <a:lnTo>
                    <a:pt x="902" y="12"/>
                  </a:lnTo>
                  <a:lnTo>
                    <a:pt x="902" y="8"/>
                  </a:lnTo>
                  <a:lnTo>
                    <a:pt x="900" y="6"/>
                  </a:lnTo>
                  <a:lnTo>
                    <a:pt x="899" y="4"/>
                  </a:lnTo>
                  <a:lnTo>
                    <a:pt x="897" y="2"/>
                  </a:lnTo>
                  <a:lnTo>
                    <a:pt x="894" y="1"/>
                  </a:lnTo>
                  <a:lnTo>
                    <a:pt x="892" y="0"/>
                  </a:lnTo>
                  <a:lnTo>
                    <a:pt x="88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566">
              <a:extLst>
                <a:ext uri="{FF2B5EF4-FFF2-40B4-BE49-F238E27FC236}">
                  <a16:creationId xmlns:a16="http://schemas.microsoft.com/office/drawing/2014/main" id="{B7B50F87-A3AA-4FB6-9692-24BF5512FC5B}"/>
                </a:ext>
              </a:extLst>
            </p:cNvPr>
            <p:cNvSpPr>
              <a:spLocks/>
            </p:cNvSpPr>
            <p:nvPr/>
          </p:nvSpPr>
          <p:spPr bwMode="auto">
            <a:xfrm>
              <a:off x="2054225" y="4843463"/>
              <a:ext cx="200025" cy="73025"/>
            </a:xfrm>
            <a:custGeom>
              <a:avLst/>
              <a:gdLst>
                <a:gd name="T0" fmla="*/ 151 w 632"/>
                <a:gd name="T1" fmla="*/ 151 h 226"/>
                <a:gd name="T2" fmla="*/ 157 w 632"/>
                <a:gd name="T3" fmla="*/ 149 h 226"/>
                <a:gd name="T4" fmla="*/ 161 w 632"/>
                <a:gd name="T5" fmla="*/ 146 h 226"/>
                <a:gd name="T6" fmla="*/ 288 w 632"/>
                <a:gd name="T7" fmla="*/ 217 h 226"/>
                <a:gd name="T8" fmla="*/ 292 w 632"/>
                <a:gd name="T9" fmla="*/ 223 h 226"/>
                <a:gd name="T10" fmla="*/ 299 w 632"/>
                <a:gd name="T11" fmla="*/ 226 h 226"/>
                <a:gd name="T12" fmla="*/ 302 w 632"/>
                <a:gd name="T13" fmla="*/ 226 h 226"/>
                <a:gd name="T14" fmla="*/ 307 w 632"/>
                <a:gd name="T15" fmla="*/ 225 h 226"/>
                <a:gd name="T16" fmla="*/ 313 w 632"/>
                <a:gd name="T17" fmla="*/ 222 h 226"/>
                <a:gd name="T18" fmla="*/ 471 w 632"/>
                <a:gd name="T19" fmla="*/ 191 h 226"/>
                <a:gd name="T20" fmla="*/ 477 w 632"/>
                <a:gd name="T21" fmla="*/ 195 h 226"/>
                <a:gd name="T22" fmla="*/ 483 w 632"/>
                <a:gd name="T23" fmla="*/ 196 h 226"/>
                <a:gd name="T24" fmla="*/ 488 w 632"/>
                <a:gd name="T25" fmla="*/ 194 h 226"/>
                <a:gd name="T26" fmla="*/ 494 w 632"/>
                <a:gd name="T27" fmla="*/ 191 h 226"/>
                <a:gd name="T28" fmla="*/ 631 w 632"/>
                <a:gd name="T29" fmla="*/ 23 h 226"/>
                <a:gd name="T30" fmla="*/ 632 w 632"/>
                <a:gd name="T31" fmla="*/ 16 h 226"/>
                <a:gd name="T32" fmla="*/ 632 w 632"/>
                <a:gd name="T33" fmla="*/ 11 h 226"/>
                <a:gd name="T34" fmla="*/ 629 w 632"/>
                <a:gd name="T35" fmla="*/ 5 h 226"/>
                <a:gd name="T36" fmla="*/ 625 w 632"/>
                <a:gd name="T37" fmla="*/ 2 h 226"/>
                <a:gd name="T38" fmla="*/ 619 w 632"/>
                <a:gd name="T39" fmla="*/ 0 h 226"/>
                <a:gd name="T40" fmla="*/ 613 w 632"/>
                <a:gd name="T41" fmla="*/ 1 h 226"/>
                <a:gd name="T42" fmla="*/ 607 w 632"/>
                <a:gd name="T43" fmla="*/ 3 h 226"/>
                <a:gd name="T44" fmla="*/ 481 w 632"/>
                <a:gd name="T45" fmla="*/ 159 h 226"/>
                <a:gd name="T46" fmla="*/ 415 w 632"/>
                <a:gd name="T47" fmla="*/ 93 h 226"/>
                <a:gd name="T48" fmla="*/ 409 w 632"/>
                <a:gd name="T49" fmla="*/ 91 h 226"/>
                <a:gd name="T50" fmla="*/ 404 w 632"/>
                <a:gd name="T51" fmla="*/ 91 h 226"/>
                <a:gd name="T52" fmla="*/ 398 w 632"/>
                <a:gd name="T53" fmla="*/ 93 h 226"/>
                <a:gd name="T54" fmla="*/ 307 w 632"/>
                <a:gd name="T55" fmla="*/ 185 h 226"/>
                <a:gd name="T56" fmla="*/ 247 w 632"/>
                <a:gd name="T57" fmla="*/ 39 h 226"/>
                <a:gd name="T58" fmla="*/ 242 w 632"/>
                <a:gd name="T59" fmla="*/ 34 h 226"/>
                <a:gd name="T60" fmla="*/ 234 w 632"/>
                <a:gd name="T61" fmla="*/ 33 h 226"/>
                <a:gd name="T62" fmla="*/ 227 w 632"/>
                <a:gd name="T63" fmla="*/ 35 h 226"/>
                <a:gd name="T64" fmla="*/ 144 w 632"/>
                <a:gd name="T65" fmla="*/ 121 h 226"/>
                <a:gd name="T66" fmla="*/ 12 w 632"/>
                <a:gd name="T67" fmla="*/ 121 h 226"/>
                <a:gd name="T68" fmla="*/ 7 w 632"/>
                <a:gd name="T69" fmla="*/ 123 h 226"/>
                <a:gd name="T70" fmla="*/ 3 w 632"/>
                <a:gd name="T71" fmla="*/ 128 h 226"/>
                <a:gd name="T72" fmla="*/ 0 w 632"/>
                <a:gd name="T73" fmla="*/ 133 h 226"/>
                <a:gd name="T74" fmla="*/ 0 w 632"/>
                <a:gd name="T75" fmla="*/ 138 h 226"/>
                <a:gd name="T76" fmla="*/ 3 w 632"/>
                <a:gd name="T77" fmla="*/ 144 h 226"/>
                <a:gd name="T78" fmla="*/ 7 w 632"/>
                <a:gd name="T79" fmla="*/ 148 h 226"/>
                <a:gd name="T80" fmla="*/ 12 w 632"/>
                <a:gd name="T81" fmla="*/ 150 h 226"/>
                <a:gd name="T82" fmla="*/ 15 w 632"/>
                <a:gd name="T83" fmla="*/ 151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32" h="226">
                  <a:moveTo>
                    <a:pt x="15" y="151"/>
                  </a:moveTo>
                  <a:lnTo>
                    <a:pt x="151" y="151"/>
                  </a:lnTo>
                  <a:lnTo>
                    <a:pt x="154" y="150"/>
                  </a:lnTo>
                  <a:lnTo>
                    <a:pt x="157" y="149"/>
                  </a:lnTo>
                  <a:lnTo>
                    <a:pt x="159" y="148"/>
                  </a:lnTo>
                  <a:lnTo>
                    <a:pt x="161" y="146"/>
                  </a:lnTo>
                  <a:lnTo>
                    <a:pt x="230" y="75"/>
                  </a:lnTo>
                  <a:lnTo>
                    <a:pt x="288" y="217"/>
                  </a:lnTo>
                  <a:lnTo>
                    <a:pt x="289" y="220"/>
                  </a:lnTo>
                  <a:lnTo>
                    <a:pt x="292" y="223"/>
                  </a:lnTo>
                  <a:lnTo>
                    <a:pt x="294" y="224"/>
                  </a:lnTo>
                  <a:lnTo>
                    <a:pt x="299" y="226"/>
                  </a:lnTo>
                  <a:lnTo>
                    <a:pt x="300" y="226"/>
                  </a:lnTo>
                  <a:lnTo>
                    <a:pt x="302" y="226"/>
                  </a:lnTo>
                  <a:lnTo>
                    <a:pt x="304" y="226"/>
                  </a:lnTo>
                  <a:lnTo>
                    <a:pt x="307" y="225"/>
                  </a:lnTo>
                  <a:lnTo>
                    <a:pt x="309" y="223"/>
                  </a:lnTo>
                  <a:lnTo>
                    <a:pt x="313" y="222"/>
                  </a:lnTo>
                  <a:lnTo>
                    <a:pt x="407" y="127"/>
                  </a:lnTo>
                  <a:lnTo>
                    <a:pt x="471" y="191"/>
                  </a:lnTo>
                  <a:lnTo>
                    <a:pt x="473" y="193"/>
                  </a:lnTo>
                  <a:lnTo>
                    <a:pt x="477" y="195"/>
                  </a:lnTo>
                  <a:lnTo>
                    <a:pt x="480" y="196"/>
                  </a:lnTo>
                  <a:lnTo>
                    <a:pt x="483" y="196"/>
                  </a:lnTo>
                  <a:lnTo>
                    <a:pt x="486" y="195"/>
                  </a:lnTo>
                  <a:lnTo>
                    <a:pt x="488" y="194"/>
                  </a:lnTo>
                  <a:lnTo>
                    <a:pt x="492" y="193"/>
                  </a:lnTo>
                  <a:lnTo>
                    <a:pt x="494" y="191"/>
                  </a:lnTo>
                  <a:lnTo>
                    <a:pt x="629" y="25"/>
                  </a:lnTo>
                  <a:lnTo>
                    <a:pt x="631" y="23"/>
                  </a:lnTo>
                  <a:lnTo>
                    <a:pt x="632" y="19"/>
                  </a:lnTo>
                  <a:lnTo>
                    <a:pt x="632" y="16"/>
                  </a:lnTo>
                  <a:lnTo>
                    <a:pt x="632" y="14"/>
                  </a:lnTo>
                  <a:lnTo>
                    <a:pt x="632" y="11"/>
                  </a:lnTo>
                  <a:lnTo>
                    <a:pt x="631" y="9"/>
                  </a:lnTo>
                  <a:lnTo>
                    <a:pt x="629" y="5"/>
                  </a:lnTo>
                  <a:lnTo>
                    <a:pt x="627" y="3"/>
                  </a:lnTo>
                  <a:lnTo>
                    <a:pt x="625" y="2"/>
                  </a:lnTo>
                  <a:lnTo>
                    <a:pt x="621" y="1"/>
                  </a:lnTo>
                  <a:lnTo>
                    <a:pt x="619" y="0"/>
                  </a:lnTo>
                  <a:lnTo>
                    <a:pt x="616" y="0"/>
                  </a:lnTo>
                  <a:lnTo>
                    <a:pt x="613" y="1"/>
                  </a:lnTo>
                  <a:lnTo>
                    <a:pt x="611" y="2"/>
                  </a:lnTo>
                  <a:lnTo>
                    <a:pt x="607" y="3"/>
                  </a:lnTo>
                  <a:lnTo>
                    <a:pt x="605" y="5"/>
                  </a:lnTo>
                  <a:lnTo>
                    <a:pt x="481" y="159"/>
                  </a:lnTo>
                  <a:lnTo>
                    <a:pt x="418" y="95"/>
                  </a:lnTo>
                  <a:lnTo>
                    <a:pt x="415" y="93"/>
                  </a:lnTo>
                  <a:lnTo>
                    <a:pt x="412" y="91"/>
                  </a:lnTo>
                  <a:lnTo>
                    <a:pt x="409" y="91"/>
                  </a:lnTo>
                  <a:lnTo>
                    <a:pt x="407" y="90"/>
                  </a:lnTo>
                  <a:lnTo>
                    <a:pt x="404" y="91"/>
                  </a:lnTo>
                  <a:lnTo>
                    <a:pt x="400" y="91"/>
                  </a:lnTo>
                  <a:lnTo>
                    <a:pt x="398" y="93"/>
                  </a:lnTo>
                  <a:lnTo>
                    <a:pt x="396" y="95"/>
                  </a:lnTo>
                  <a:lnTo>
                    <a:pt x="307" y="185"/>
                  </a:lnTo>
                  <a:lnTo>
                    <a:pt x="249" y="42"/>
                  </a:lnTo>
                  <a:lnTo>
                    <a:pt x="247" y="39"/>
                  </a:lnTo>
                  <a:lnTo>
                    <a:pt x="244" y="36"/>
                  </a:lnTo>
                  <a:lnTo>
                    <a:pt x="242" y="34"/>
                  </a:lnTo>
                  <a:lnTo>
                    <a:pt x="237" y="33"/>
                  </a:lnTo>
                  <a:lnTo>
                    <a:pt x="234" y="33"/>
                  </a:lnTo>
                  <a:lnTo>
                    <a:pt x="230" y="33"/>
                  </a:lnTo>
                  <a:lnTo>
                    <a:pt x="227" y="35"/>
                  </a:lnTo>
                  <a:lnTo>
                    <a:pt x="224" y="38"/>
                  </a:lnTo>
                  <a:lnTo>
                    <a:pt x="144" y="121"/>
                  </a:lnTo>
                  <a:lnTo>
                    <a:pt x="15" y="121"/>
                  </a:lnTo>
                  <a:lnTo>
                    <a:pt x="12" y="121"/>
                  </a:lnTo>
                  <a:lnTo>
                    <a:pt x="9" y="122"/>
                  </a:lnTo>
                  <a:lnTo>
                    <a:pt x="7" y="123"/>
                  </a:lnTo>
                  <a:lnTo>
                    <a:pt x="5" y="126"/>
                  </a:lnTo>
                  <a:lnTo>
                    <a:pt x="3" y="128"/>
                  </a:lnTo>
                  <a:lnTo>
                    <a:pt x="2" y="130"/>
                  </a:lnTo>
                  <a:lnTo>
                    <a:pt x="0" y="133"/>
                  </a:lnTo>
                  <a:lnTo>
                    <a:pt x="0" y="136"/>
                  </a:lnTo>
                  <a:lnTo>
                    <a:pt x="0" y="138"/>
                  </a:lnTo>
                  <a:lnTo>
                    <a:pt x="2" y="142"/>
                  </a:lnTo>
                  <a:lnTo>
                    <a:pt x="3" y="144"/>
                  </a:lnTo>
                  <a:lnTo>
                    <a:pt x="5" y="146"/>
                  </a:lnTo>
                  <a:lnTo>
                    <a:pt x="7" y="148"/>
                  </a:lnTo>
                  <a:lnTo>
                    <a:pt x="9" y="150"/>
                  </a:lnTo>
                  <a:lnTo>
                    <a:pt x="12" y="150"/>
                  </a:lnTo>
                  <a:lnTo>
                    <a:pt x="15" y="151"/>
                  </a:lnTo>
                  <a:lnTo>
                    <a:pt x="15" y="15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23878490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7C70995F-D8C5-410A-AA8B-1EE172A29454}"/>
              </a:ext>
            </a:extLst>
          </p:cNvPr>
          <p:cNvSpPr>
            <a:spLocks noGrp="1"/>
          </p:cNvSpPr>
          <p:nvPr>
            <p:ph type="title" idx="4294967295"/>
          </p:nvPr>
        </p:nvSpPr>
        <p:spPr>
          <a:xfrm>
            <a:off x="0" y="365125"/>
            <a:ext cx="10515600" cy="1325563"/>
          </a:xfrm>
        </p:spPr>
        <p:txBody>
          <a:bodyPr/>
          <a:lstStyle/>
          <a:p>
            <a:r>
              <a:rPr lang="en-US" dirty="0"/>
              <a:t>Project analysis slide 10</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6647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SCREENSHOTS</a:t>
            </a:r>
            <a:br>
              <a:rPr lang="en-US" sz="2800" dirty="0">
                <a:solidFill>
                  <a:schemeClr val="tx1">
                    <a:lumMod val="75000"/>
                    <a:lumOff val="25000"/>
                  </a:schemeClr>
                </a:solidFill>
              </a:rPr>
            </a:br>
            <a:r>
              <a:rPr lang="en-US" sz="2000" dirty="0">
                <a:solidFill>
                  <a:schemeClr val="tx1">
                    <a:lumMod val="75000"/>
                    <a:lumOff val="25000"/>
                  </a:schemeClr>
                </a:solidFill>
              </a:rPr>
              <a:t> </a:t>
            </a: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6813A83B-DB5C-6ACC-9BAB-4729850A12E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 y="2159382"/>
            <a:ext cx="5105400" cy="2794675"/>
          </a:xfrm>
          <a:prstGeom prst="rect">
            <a:avLst/>
          </a:prstGeom>
        </p:spPr>
      </p:pic>
      <p:pic>
        <p:nvPicPr>
          <p:cNvPr id="5" name="Picture 4">
            <a:extLst>
              <a:ext uri="{FF2B5EF4-FFF2-40B4-BE49-F238E27FC236}">
                <a16:creationId xmlns:a16="http://schemas.microsoft.com/office/drawing/2014/main" id="{A99403B6-7E18-1346-7BF0-792A9CB07AC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76999" y="2159382"/>
            <a:ext cx="5105401" cy="2842538"/>
          </a:xfrm>
          <a:prstGeom prst="rect">
            <a:avLst/>
          </a:prstGeom>
        </p:spPr>
      </p:pic>
    </p:spTree>
    <p:extLst>
      <p:ext uri="{BB962C8B-B14F-4D97-AF65-F5344CB8AC3E}">
        <p14:creationId xmlns:p14="http://schemas.microsoft.com/office/powerpoint/2010/main" val="32693085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7C70995F-D8C5-410A-AA8B-1EE172A29454}"/>
              </a:ext>
            </a:extLst>
          </p:cNvPr>
          <p:cNvSpPr>
            <a:spLocks noGrp="1"/>
          </p:cNvSpPr>
          <p:nvPr>
            <p:ph type="title" idx="4294967295"/>
          </p:nvPr>
        </p:nvSpPr>
        <p:spPr>
          <a:xfrm>
            <a:off x="0" y="365125"/>
            <a:ext cx="10515600" cy="1325563"/>
          </a:xfrm>
        </p:spPr>
        <p:txBody>
          <a:bodyPr/>
          <a:lstStyle/>
          <a:p>
            <a:r>
              <a:rPr lang="en-US" dirty="0"/>
              <a:t>Project analysis slide 10</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6647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SCREENSHOTS</a:t>
            </a:r>
            <a:br>
              <a:rPr lang="en-US" sz="2800" dirty="0">
                <a:solidFill>
                  <a:schemeClr val="tx1">
                    <a:lumMod val="75000"/>
                    <a:lumOff val="25000"/>
                  </a:schemeClr>
                </a:solidFill>
              </a:rPr>
            </a:br>
            <a:r>
              <a:rPr lang="en-US" sz="2000" dirty="0">
                <a:solidFill>
                  <a:schemeClr val="tx1">
                    <a:lumMod val="75000"/>
                    <a:lumOff val="25000"/>
                  </a:schemeClr>
                </a:solidFill>
              </a:rPr>
              <a:t> </a:t>
            </a: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13CB5E0E-301B-573E-1851-7E18503BB2A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1641" y="1090544"/>
            <a:ext cx="4933804" cy="2764986"/>
          </a:xfrm>
          <a:prstGeom prst="rect">
            <a:avLst/>
          </a:prstGeom>
        </p:spPr>
      </p:pic>
      <p:pic>
        <p:nvPicPr>
          <p:cNvPr id="5" name="Picture 4">
            <a:extLst>
              <a:ext uri="{FF2B5EF4-FFF2-40B4-BE49-F238E27FC236}">
                <a16:creationId xmlns:a16="http://schemas.microsoft.com/office/drawing/2014/main" id="{359FAAE8-A4BD-8D20-BA41-C94F4BA4E47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89223" y="1119134"/>
            <a:ext cx="4879571" cy="2724427"/>
          </a:xfrm>
          <a:prstGeom prst="rect">
            <a:avLst/>
          </a:prstGeom>
        </p:spPr>
      </p:pic>
      <p:pic>
        <p:nvPicPr>
          <p:cNvPr id="9" name="Picture 8">
            <a:extLst>
              <a:ext uri="{FF2B5EF4-FFF2-40B4-BE49-F238E27FC236}">
                <a16:creationId xmlns:a16="http://schemas.microsoft.com/office/drawing/2014/main" id="{69291D1F-691F-CCE9-8F3C-E4261A4B81C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857105" y="4164676"/>
            <a:ext cx="4356329" cy="2445897"/>
          </a:xfrm>
          <a:prstGeom prst="rect">
            <a:avLst/>
          </a:prstGeom>
        </p:spPr>
      </p:pic>
    </p:spTree>
    <p:extLst>
      <p:ext uri="{BB962C8B-B14F-4D97-AF65-F5344CB8AC3E}">
        <p14:creationId xmlns:p14="http://schemas.microsoft.com/office/powerpoint/2010/main" val="26542016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7C70995F-D8C5-410A-AA8B-1EE172A29454}"/>
              </a:ext>
            </a:extLst>
          </p:cNvPr>
          <p:cNvSpPr>
            <a:spLocks noGrp="1"/>
          </p:cNvSpPr>
          <p:nvPr>
            <p:ph type="title" idx="4294967295"/>
          </p:nvPr>
        </p:nvSpPr>
        <p:spPr>
          <a:xfrm>
            <a:off x="0" y="365125"/>
            <a:ext cx="10515600" cy="1325563"/>
          </a:xfrm>
        </p:spPr>
        <p:txBody>
          <a:bodyPr/>
          <a:lstStyle/>
          <a:p>
            <a:r>
              <a:rPr lang="en-US" dirty="0"/>
              <a:t>Project analysis slide 10</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704291"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453043" y="190500"/>
            <a:ext cx="11734800" cy="6647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FUTURE ENHANCEMENT</a:t>
            </a:r>
            <a:br>
              <a:rPr lang="en-US" sz="2800" dirty="0">
                <a:solidFill>
                  <a:schemeClr val="tx1">
                    <a:lumMod val="75000"/>
                    <a:lumOff val="25000"/>
                  </a:schemeClr>
                </a:solidFill>
              </a:rPr>
            </a:br>
            <a:r>
              <a:rPr lang="en-US" sz="2000" dirty="0">
                <a:solidFill>
                  <a:schemeClr val="tx1">
                    <a:lumMod val="75000"/>
                    <a:lumOff val="25000"/>
                  </a:schemeClr>
                </a:solidFill>
              </a:rPr>
              <a:t> </a:t>
            </a: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232756"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 name="Rectangle 1">
            <a:extLst>
              <a:ext uri="{FF2B5EF4-FFF2-40B4-BE49-F238E27FC236}">
                <a16:creationId xmlns:a16="http://schemas.microsoft.com/office/drawing/2014/main" id="{49BB6F44-46FE-9451-10FB-E5DA5FDCD4BE}"/>
              </a:ext>
            </a:extLst>
          </p:cNvPr>
          <p:cNvSpPr/>
          <p:nvPr/>
        </p:nvSpPr>
        <p:spPr>
          <a:xfrm>
            <a:off x="2043112" y="1523603"/>
            <a:ext cx="8126305" cy="2708434"/>
          </a:xfrm>
          <a:prstGeom prst="rect">
            <a:avLst/>
          </a:prstGeom>
        </p:spPr>
        <p:txBody>
          <a:bodyPr wrap="square" lIns="0" tIns="0" rIns="0" bIns="0" anchor="t">
            <a:spAutoFit/>
          </a:bodyPr>
          <a:lstStyle/>
          <a:p>
            <a:pPr marL="285750" indent="-285750" algn="just">
              <a:buFont typeface="Wingdings" panose="05000000000000000000" pitchFamily="2" charset="2"/>
              <a:buChar char="§"/>
            </a:pPr>
            <a:r>
              <a:rPr lang="en-US" sz="1600" b="1" dirty="0">
                <a:latin typeface="Segoe UI Variable Text Semiligh" pitchFamily="2" charset="0"/>
              </a:rPr>
              <a:t>P</a:t>
            </a:r>
            <a:r>
              <a:rPr lang="en-US" sz="1600" b="1" i="0" u="none" strike="noStrike" baseline="0" dirty="0">
                <a:latin typeface="Segoe UI Variable Text Semiligh" pitchFamily="2" charset="0"/>
              </a:rPr>
              <a:t>ayment page</a:t>
            </a:r>
            <a:r>
              <a:rPr lang="en-US" sz="1600" b="0" i="0" u="none" strike="noStrike" baseline="0" dirty="0">
                <a:latin typeface="Segoe UI Variable Text Semiligh" pitchFamily="2" charset="0"/>
              </a:rPr>
              <a:t>: In the future, the Payment page will be a crucial component that enables users to securely and conveniently make payments for their commercial vehicle bookings, completing the seamless booking experience.</a:t>
            </a:r>
          </a:p>
          <a:p>
            <a:pPr marL="285750" indent="-285750" algn="just">
              <a:buFont typeface="Wingdings" panose="05000000000000000000" pitchFamily="2" charset="2"/>
              <a:buChar char="§"/>
            </a:pPr>
            <a:endParaRPr lang="en-US" sz="1600" dirty="0">
              <a:latin typeface="Segoe UI Variable Text Semiligh" pitchFamily="2" charset="0"/>
            </a:endParaRPr>
          </a:p>
          <a:p>
            <a:pPr marL="285750" indent="-285750" algn="l">
              <a:buFont typeface="Wingdings" panose="05000000000000000000" pitchFamily="2" charset="2"/>
              <a:buChar char="§"/>
            </a:pPr>
            <a:r>
              <a:rPr lang="en-US" sz="1600" b="1" i="0" u="none" strike="noStrike" baseline="0" dirty="0">
                <a:latin typeface="Segoe UI Variable Text Semiligh" pitchFamily="2" charset="0"/>
              </a:rPr>
              <a:t>Live tracking</a:t>
            </a:r>
            <a:r>
              <a:rPr lang="en-US" sz="1600" b="0" i="0" u="none" strike="noStrike" baseline="0" dirty="0">
                <a:latin typeface="Segoe UI Variable Text Semiligh" pitchFamily="2" charset="0"/>
              </a:rPr>
              <a:t>: The user should be able to track the </a:t>
            </a:r>
            <a:r>
              <a:rPr lang="en-US" sz="1600" dirty="0">
                <a:latin typeface="Segoe UI Variable Text Semiligh" pitchFamily="2" charset="0"/>
              </a:rPr>
              <a:t>vehicles</a:t>
            </a:r>
            <a:endParaRPr lang="en-US" sz="1600" b="0" i="0" u="none" strike="noStrike" baseline="0" dirty="0">
              <a:latin typeface="Segoe UI Variable Text Semiligh" pitchFamily="2" charset="0"/>
            </a:endParaRPr>
          </a:p>
          <a:p>
            <a:pPr marL="285750" indent="-285750" algn="l">
              <a:buFont typeface="Wingdings" panose="05000000000000000000" pitchFamily="2" charset="2"/>
              <a:buChar char="§"/>
            </a:pPr>
            <a:endParaRPr lang="en-US" sz="1600" dirty="0">
              <a:latin typeface="Segoe UI Variable Text Semiligh" pitchFamily="2" charset="0"/>
            </a:endParaRPr>
          </a:p>
          <a:p>
            <a:pPr marL="285750" indent="-285750" algn="l">
              <a:buFont typeface="Wingdings" panose="05000000000000000000" pitchFamily="2" charset="2"/>
              <a:buChar char="§"/>
            </a:pPr>
            <a:r>
              <a:rPr lang="en-US" sz="1600" b="1" i="0" u="none" strike="noStrike" baseline="0" dirty="0">
                <a:latin typeface="Segoe UI Variable Text Semiligh" pitchFamily="2" charset="0"/>
              </a:rPr>
              <a:t>Mobile application</a:t>
            </a:r>
            <a:r>
              <a:rPr lang="en-US" sz="1600" b="0" i="0" u="none" strike="noStrike" baseline="0" dirty="0">
                <a:latin typeface="Segoe UI Variable Text Semiligh" pitchFamily="2" charset="0"/>
              </a:rPr>
              <a:t>: Introduction of a mobile application can also be done so that this system becomes more user friendly</a:t>
            </a:r>
            <a:endParaRPr lang="en-US" sz="1600" dirty="0">
              <a:latin typeface="Segoe UI Variable Text Semiligh" pitchFamily="2" charset="0"/>
            </a:endParaRPr>
          </a:p>
          <a:p>
            <a:pPr marL="285750" indent="-285750" algn="just">
              <a:buFont typeface="Wingdings" panose="05000000000000000000" pitchFamily="2" charset="2"/>
              <a:buChar char="§"/>
            </a:pPr>
            <a:endParaRPr lang="en-US" sz="1600" b="0" i="0" u="none" strike="noStrike" baseline="0" dirty="0">
              <a:latin typeface="Segoe UI Variable Text Semiligh" pitchFamily="2" charset="0"/>
            </a:endParaRPr>
          </a:p>
          <a:p>
            <a:pPr algn="just"/>
            <a:endParaRPr lang="en-US" sz="1600" dirty="0">
              <a:solidFill>
                <a:schemeClr val="tx1">
                  <a:lumMod val="75000"/>
                  <a:lumOff val="25000"/>
                </a:schemeClr>
              </a:solidFill>
              <a:latin typeface="Segoe UI Variable Text" pitchFamily="2" charset="0"/>
              <a:cs typeface="Segoe UI" panose="020B0502040204020203" pitchFamily="34" charset="0"/>
            </a:endParaRPr>
          </a:p>
          <a:p>
            <a:pPr algn="just"/>
            <a:endParaRPr lang="en-US" sz="1600" b="1" dirty="0">
              <a:solidFill>
                <a:schemeClr val="tx1">
                  <a:lumMod val="75000"/>
                  <a:lumOff val="25000"/>
                </a:schemeClr>
              </a:solidFill>
              <a:latin typeface="Segoe UI Variable Text" pitchFamily="2" charset="0"/>
              <a:cs typeface="Segoe UI" panose="020B0502040204020203" pitchFamily="34" charset="0"/>
            </a:endParaRPr>
          </a:p>
        </p:txBody>
      </p:sp>
    </p:spTree>
    <p:extLst>
      <p:ext uri="{BB962C8B-B14F-4D97-AF65-F5344CB8AC3E}">
        <p14:creationId xmlns:p14="http://schemas.microsoft.com/office/powerpoint/2010/main" val="33195803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7C70995F-D8C5-410A-AA8B-1EE172A29454}"/>
              </a:ext>
            </a:extLst>
          </p:cNvPr>
          <p:cNvSpPr>
            <a:spLocks noGrp="1"/>
          </p:cNvSpPr>
          <p:nvPr>
            <p:ph type="title" idx="4294967295"/>
          </p:nvPr>
        </p:nvSpPr>
        <p:spPr>
          <a:xfrm>
            <a:off x="0" y="365125"/>
            <a:ext cx="10515600" cy="1325563"/>
          </a:xfrm>
        </p:spPr>
        <p:txBody>
          <a:bodyPr/>
          <a:lstStyle/>
          <a:p>
            <a:r>
              <a:rPr lang="en-US" dirty="0"/>
              <a:t>Project analysis slide 10</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6647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CONCLUSION</a:t>
            </a:r>
            <a:br>
              <a:rPr lang="en-US" sz="2800" dirty="0">
                <a:solidFill>
                  <a:schemeClr val="tx1">
                    <a:lumMod val="75000"/>
                    <a:lumOff val="25000"/>
                  </a:schemeClr>
                </a:solidFill>
              </a:rPr>
            </a:br>
            <a:r>
              <a:rPr lang="en-US" sz="2000" dirty="0">
                <a:solidFill>
                  <a:schemeClr val="tx1">
                    <a:lumMod val="75000"/>
                    <a:lumOff val="25000"/>
                  </a:schemeClr>
                </a:solidFill>
              </a:rPr>
              <a:t> </a:t>
            </a: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 name="Rectangle 1">
            <a:extLst>
              <a:ext uri="{FF2B5EF4-FFF2-40B4-BE49-F238E27FC236}">
                <a16:creationId xmlns:a16="http://schemas.microsoft.com/office/drawing/2014/main" id="{40D73C89-F39D-4C25-48BC-0C0A2B2F625C}"/>
              </a:ext>
            </a:extLst>
          </p:cNvPr>
          <p:cNvSpPr/>
          <p:nvPr/>
        </p:nvSpPr>
        <p:spPr>
          <a:xfrm>
            <a:off x="2043112" y="1523603"/>
            <a:ext cx="8126305" cy="2215991"/>
          </a:xfrm>
          <a:prstGeom prst="rect">
            <a:avLst/>
          </a:prstGeom>
        </p:spPr>
        <p:txBody>
          <a:bodyPr wrap="square" lIns="0" tIns="0" rIns="0" bIns="0" anchor="t">
            <a:spAutoFit/>
          </a:bodyPr>
          <a:lstStyle/>
          <a:p>
            <a:pPr algn="just"/>
            <a:r>
              <a:rPr lang="en-US" sz="1600" b="0" i="0" u="none" strike="noStrike" baseline="0" dirty="0">
                <a:latin typeface="Segoe UI Variable Text Semiligh" pitchFamily="2" charset="0"/>
              </a:rPr>
              <a:t>The commercial vehicle booking website focuses on enhancing the user experience by simplifying the process of booking commercial vehicles. With a user-friendly interface, it allows for easy navigation and quick access to the desired information. The website offers a comprehensive database of commercial vehicles, enabling users to search and filter based on their specific requirements. The booking system is efficient and secure, allowing users to reserve their chosen vehicle with minimal effort. Overall, the website aims to streamline the user experience, making commercial vehicle booking convenient and hassle-free.</a:t>
            </a:r>
          </a:p>
          <a:p>
            <a:pPr algn="just"/>
            <a:endParaRPr lang="en-US" sz="1600" dirty="0">
              <a:solidFill>
                <a:schemeClr val="tx1">
                  <a:lumMod val="75000"/>
                  <a:lumOff val="25000"/>
                </a:schemeClr>
              </a:solidFill>
              <a:latin typeface="Segoe UI Variable Text" pitchFamily="2" charset="0"/>
              <a:cs typeface="Segoe UI" panose="020B0502040204020203" pitchFamily="34" charset="0"/>
            </a:endParaRPr>
          </a:p>
          <a:p>
            <a:pPr algn="just"/>
            <a:endParaRPr lang="en-US" sz="1600" b="1" dirty="0">
              <a:solidFill>
                <a:schemeClr val="tx1">
                  <a:lumMod val="75000"/>
                  <a:lumOff val="25000"/>
                </a:schemeClr>
              </a:solidFill>
              <a:latin typeface="Segoe UI Variable Text" pitchFamily="2" charset="0"/>
              <a:cs typeface="Segoe UI" panose="020B0502040204020203" pitchFamily="34" charset="0"/>
            </a:endParaRPr>
          </a:p>
        </p:txBody>
      </p:sp>
    </p:spTree>
    <p:extLst>
      <p:ext uri="{BB962C8B-B14F-4D97-AF65-F5344CB8AC3E}">
        <p14:creationId xmlns:p14="http://schemas.microsoft.com/office/powerpoint/2010/main" val="32427306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7C70995F-D8C5-410A-AA8B-1EE172A29454}"/>
              </a:ext>
            </a:extLst>
          </p:cNvPr>
          <p:cNvSpPr>
            <a:spLocks noGrp="1"/>
          </p:cNvSpPr>
          <p:nvPr>
            <p:ph type="title" idx="4294967295"/>
          </p:nvPr>
        </p:nvSpPr>
        <p:spPr>
          <a:xfrm>
            <a:off x="0" y="365125"/>
            <a:ext cx="10515600" cy="1325563"/>
          </a:xfrm>
        </p:spPr>
        <p:txBody>
          <a:bodyPr/>
          <a:lstStyle/>
          <a:p>
            <a:r>
              <a:rPr lang="en-US" dirty="0"/>
              <a:t>Project analysis slide 10</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6647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REFERENCES</a:t>
            </a:r>
            <a:br>
              <a:rPr lang="en-US" sz="2800" dirty="0">
                <a:solidFill>
                  <a:schemeClr val="tx1">
                    <a:lumMod val="75000"/>
                    <a:lumOff val="25000"/>
                  </a:schemeClr>
                </a:solidFill>
              </a:rPr>
            </a:br>
            <a:r>
              <a:rPr lang="en-US" sz="2000" dirty="0">
                <a:solidFill>
                  <a:schemeClr val="tx1">
                    <a:lumMod val="75000"/>
                    <a:lumOff val="25000"/>
                  </a:schemeClr>
                </a:solidFill>
              </a:rPr>
              <a:t> </a:t>
            </a: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 name="Rectangle 1">
            <a:extLst>
              <a:ext uri="{FF2B5EF4-FFF2-40B4-BE49-F238E27FC236}">
                <a16:creationId xmlns:a16="http://schemas.microsoft.com/office/drawing/2014/main" id="{1940B3CD-B9B8-D93A-46B0-11E4EA93B87B}"/>
              </a:ext>
            </a:extLst>
          </p:cNvPr>
          <p:cNvSpPr/>
          <p:nvPr/>
        </p:nvSpPr>
        <p:spPr>
          <a:xfrm>
            <a:off x="2022582" y="1340723"/>
            <a:ext cx="8126305" cy="4062651"/>
          </a:xfrm>
          <a:prstGeom prst="rect">
            <a:avLst/>
          </a:prstGeom>
        </p:spPr>
        <p:txBody>
          <a:bodyPr wrap="square" lIns="0" tIns="0" rIns="0" bIns="0" anchor="t">
            <a:spAutoFit/>
          </a:bodyPr>
          <a:lstStyle/>
          <a:p>
            <a:pPr marL="285750" indent="-285750" algn="l">
              <a:buFont typeface="Wingdings" panose="05000000000000000000" pitchFamily="2" charset="2"/>
              <a:buChar char="§"/>
            </a:pPr>
            <a:r>
              <a:rPr lang="en-US" sz="1800" b="0" i="0" u="none" strike="noStrike" baseline="0" dirty="0">
                <a:solidFill>
                  <a:srgbClr val="8F58B7"/>
                </a:solidFill>
                <a:latin typeface="CIDFont+F1"/>
                <a:hlinkClick r:id="rId3"/>
              </a:rPr>
              <a:t>https://dev.to/thearjun/integrate-django-jazzmin-theme-to-django-admin-adminlte-dashboard-5aao</a:t>
            </a:r>
            <a:endParaRPr lang="en-US" sz="1800" b="0" i="0" u="none" strike="noStrike" baseline="0" dirty="0">
              <a:solidFill>
                <a:srgbClr val="8F58B7"/>
              </a:solidFill>
              <a:latin typeface="CIDFont+F1"/>
            </a:endParaRPr>
          </a:p>
          <a:p>
            <a:pPr marL="285750" indent="-285750" algn="l">
              <a:buFont typeface="Wingdings" panose="05000000000000000000" pitchFamily="2" charset="2"/>
              <a:buChar char="§"/>
            </a:pPr>
            <a:endParaRPr lang="en-US" dirty="0">
              <a:solidFill>
                <a:srgbClr val="8F58B7"/>
              </a:solidFill>
              <a:latin typeface="CIDFont+F1"/>
            </a:endParaRPr>
          </a:p>
          <a:p>
            <a:pPr marL="285750" indent="-285750" algn="l">
              <a:buFont typeface="Wingdings" panose="05000000000000000000" pitchFamily="2" charset="2"/>
              <a:buChar char="§"/>
            </a:pPr>
            <a:r>
              <a:rPr lang="en-US" sz="1800" b="0" i="0" u="none" strike="noStrike" baseline="0" dirty="0">
                <a:solidFill>
                  <a:srgbClr val="8F58B7"/>
                </a:solidFill>
                <a:latin typeface="CIDFont+F1"/>
                <a:hlinkClick r:id="rId4"/>
              </a:rPr>
              <a:t>https://docs.djangoproject.com/en/4.2/</a:t>
            </a:r>
            <a:endParaRPr lang="en-US" sz="1800" b="0" i="0" u="none" strike="noStrike" baseline="0" dirty="0">
              <a:solidFill>
                <a:srgbClr val="8F58B7"/>
              </a:solidFill>
              <a:latin typeface="CIDFont+F1"/>
            </a:endParaRPr>
          </a:p>
          <a:p>
            <a:pPr marL="285750" indent="-285750" algn="l">
              <a:buFont typeface="Wingdings" panose="05000000000000000000" pitchFamily="2" charset="2"/>
              <a:buChar char="§"/>
            </a:pPr>
            <a:endParaRPr lang="en-US" dirty="0">
              <a:solidFill>
                <a:srgbClr val="8F58B7"/>
              </a:solidFill>
              <a:latin typeface="CIDFont+F1"/>
            </a:endParaRPr>
          </a:p>
          <a:p>
            <a:pPr marL="285750" indent="-285750" algn="l">
              <a:buFont typeface="Wingdings" panose="05000000000000000000" pitchFamily="2" charset="2"/>
              <a:buChar char="§"/>
            </a:pPr>
            <a:r>
              <a:rPr lang="en-US" sz="1800" b="0" i="0" u="none" strike="noStrike" baseline="0" dirty="0">
                <a:solidFill>
                  <a:srgbClr val="8F58B7"/>
                </a:solidFill>
                <a:latin typeface="CIDFont+F1"/>
                <a:hlinkClick r:id="rId5"/>
              </a:rPr>
              <a:t>https://colorlib.com/wp/template/carbook/</a:t>
            </a:r>
            <a:endParaRPr lang="en-US" sz="1800" b="0" i="0" u="none" strike="noStrike" baseline="0" dirty="0">
              <a:solidFill>
                <a:srgbClr val="8F58B7"/>
              </a:solidFill>
              <a:latin typeface="CIDFont+F1"/>
            </a:endParaRPr>
          </a:p>
          <a:p>
            <a:pPr marL="285750" indent="-285750" algn="l">
              <a:buFont typeface="Wingdings" panose="05000000000000000000" pitchFamily="2" charset="2"/>
              <a:buChar char="§"/>
            </a:pPr>
            <a:endParaRPr lang="en-US" dirty="0">
              <a:solidFill>
                <a:srgbClr val="8F58B7"/>
              </a:solidFill>
              <a:latin typeface="CIDFont+F1"/>
            </a:endParaRPr>
          </a:p>
          <a:p>
            <a:pPr marL="285750" indent="-285750" algn="l">
              <a:buFont typeface="Wingdings" panose="05000000000000000000" pitchFamily="2" charset="2"/>
              <a:buChar char="§"/>
            </a:pPr>
            <a:r>
              <a:rPr lang="en-US" sz="1800" b="0" i="0" u="none" strike="noStrike" baseline="0" dirty="0">
                <a:solidFill>
                  <a:srgbClr val="8F58B7"/>
                </a:solidFill>
                <a:latin typeface="CIDFont+F1"/>
                <a:hlinkClick r:id="rId6"/>
              </a:rPr>
              <a:t>https://www.bootstrapdash.com/product/majestic</a:t>
            </a:r>
            <a:endParaRPr lang="en-US" dirty="0">
              <a:solidFill>
                <a:srgbClr val="8F58B7"/>
              </a:solidFill>
              <a:latin typeface="CIDFont+F1"/>
            </a:endParaRPr>
          </a:p>
          <a:p>
            <a:pPr algn="l"/>
            <a:endParaRPr lang="en-US" sz="1800" b="0" i="0" u="none" strike="noStrike" baseline="0" dirty="0">
              <a:solidFill>
                <a:srgbClr val="8F58B7"/>
              </a:solidFill>
              <a:latin typeface="CIDFont+F1"/>
            </a:endParaRPr>
          </a:p>
          <a:p>
            <a:pPr marL="285750" indent="-285750" algn="l">
              <a:buFont typeface="Wingdings" panose="05000000000000000000" pitchFamily="2" charset="2"/>
              <a:buChar char="§"/>
            </a:pPr>
            <a:endParaRPr lang="en-US" dirty="0">
              <a:solidFill>
                <a:srgbClr val="8F58B7"/>
              </a:solidFill>
              <a:latin typeface="CIDFont+F1"/>
            </a:endParaRPr>
          </a:p>
          <a:p>
            <a:pPr marL="285750" indent="-285750" algn="l">
              <a:buFont typeface="Wingdings" panose="05000000000000000000" pitchFamily="2" charset="2"/>
              <a:buChar char="§"/>
            </a:pPr>
            <a:endParaRPr lang="en-US" sz="1800" b="0" i="0" u="none" strike="noStrike" baseline="0" dirty="0">
              <a:solidFill>
                <a:srgbClr val="8F58B7"/>
              </a:solidFill>
              <a:latin typeface="CIDFont+F1"/>
            </a:endParaRPr>
          </a:p>
          <a:p>
            <a:pPr marL="285750" indent="-285750" algn="l">
              <a:buFont typeface="Wingdings" panose="05000000000000000000" pitchFamily="2" charset="2"/>
              <a:buChar char="§"/>
            </a:pPr>
            <a:endParaRPr lang="en-US" dirty="0">
              <a:solidFill>
                <a:srgbClr val="8F58B7"/>
              </a:solidFill>
              <a:latin typeface="CIDFont+F1"/>
            </a:endParaRPr>
          </a:p>
          <a:p>
            <a:pPr marL="285750" indent="-285750" algn="l">
              <a:buFont typeface="Wingdings" panose="05000000000000000000" pitchFamily="2" charset="2"/>
              <a:buChar char="§"/>
            </a:pPr>
            <a:endParaRPr lang="en-US" sz="1600" b="0" i="0" u="none" strike="noStrike" baseline="0" dirty="0">
              <a:latin typeface="Segoe UI Variable Text" pitchFamily="2" charset="0"/>
            </a:endParaRPr>
          </a:p>
          <a:p>
            <a:pPr algn="just"/>
            <a:endParaRPr lang="en-US" sz="1600" dirty="0">
              <a:solidFill>
                <a:schemeClr val="tx1">
                  <a:lumMod val="75000"/>
                  <a:lumOff val="25000"/>
                </a:schemeClr>
              </a:solidFill>
              <a:latin typeface="Segoe UI Variable Text" pitchFamily="2" charset="0"/>
              <a:cs typeface="Segoe UI" panose="020B0502040204020203" pitchFamily="34" charset="0"/>
            </a:endParaRPr>
          </a:p>
          <a:p>
            <a:pPr algn="just"/>
            <a:endParaRPr lang="en-US" sz="1600" b="1" dirty="0">
              <a:solidFill>
                <a:schemeClr val="tx1">
                  <a:lumMod val="75000"/>
                  <a:lumOff val="25000"/>
                </a:schemeClr>
              </a:solidFill>
              <a:latin typeface="Segoe UI Variable Text" pitchFamily="2" charset="0"/>
              <a:cs typeface="Segoe UI" panose="020B0502040204020203" pitchFamily="34" charset="0"/>
            </a:endParaRPr>
          </a:p>
        </p:txBody>
      </p:sp>
    </p:spTree>
    <p:extLst>
      <p:ext uri="{BB962C8B-B14F-4D97-AF65-F5344CB8AC3E}">
        <p14:creationId xmlns:p14="http://schemas.microsoft.com/office/powerpoint/2010/main" val="8559253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pattFill prst="zigZag">
          <a:fgClr>
            <a:schemeClr val="accent3">
              <a:lumMod val="75000"/>
            </a:schemeClr>
          </a:fgClr>
          <a:bgClr>
            <a:schemeClr val="accent3">
              <a:lumMod val="50000"/>
            </a:schemeClr>
          </a:bgClr>
        </a:patt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62A21665-C64F-4BDA-B2DE-442D70605718}"/>
              </a:ext>
              <a:ext uri="{C183D7F6-B498-43B3-948B-1728B52AA6E4}">
                <adec:decorative xmlns:adec="http://schemas.microsoft.com/office/drawing/2017/decorative" val="1"/>
              </a:ext>
            </a:extLst>
          </p:cNvPr>
          <p:cNvGrpSpPr/>
          <p:nvPr/>
        </p:nvGrpSpPr>
        <p:grpSpPr>
          <a:xfrm>
            <a:off x="4325258" y="1544068"/>
            <a:ext cx="3541486" cy="3769865"/>
            <a:chOff x="4325258" y="1229517"/>
            <a:chExt cx="3541486" cy="3769865"/>
          </a:xfrm>
        </p:grpSpPr>
        <p:sp>
          <p:nvSpPr>
            <p:cNvPr id="12" name="Diamond 11">
              <a:extLst>
                <a:ext uri="{FF2B5EF4-FFF2-40B4-BE49-F238E27FC236}">
                  <a16:creationId xmlns:a16="http://schemas.microsoft.com/office/drawing/2014/main" id="{7DC8B409-5FAC-4539-B25A-26BE925A48AF}"/>
                </a:ext>
              </a:extLst>
            </p:cNvPr>
            <p:cNvSpPr/>
            <p:nvPr/>
          </p:nvSpPr>
          <p:spPr>
            <a:xfrm>
              <a:off x="4792319" y="2392018"/>
              <a:ext cx="2607364" cy="2607364"/>
            </a:xfrm>
            <a:prstGeom prst="diamond">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Diamond 12">
              <a:extLst>
                <a:ext uri="{FF2B5EF4-FFF2-40B4-BE49-F238E27FC236}">
                  <a16:creationId xmlns:a16="http://schemas.microsoft.com/office/drawing/2014/main" id="{91498E2F-539C-46D3-AF7C-BB1DAE76B114}"/>
                </a:ext>
              </a:extLst>
            </p:cNvPr>
            <p:cNvSpPr/>
            <p:nvPr/>
          </p:nvSpPr>
          <p:spPr>
            <a:xfrm>
              <a:off x="4325258" y="1229517"/>
              <a:ext cx="3541486" cy="3541486"/>
            </a:xfrm>
            <a:prstGeom prst="diamond">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5" name="Title 1">
            <a:extLst>
              <a:ext uri="{FF2B5EF4-FFF2-40B4-BE49-F238E27FC236}">
                <a16:creationId xmlns:a16="http://schemas.microsoft.com/office/drawing/2014/main" id="{FA061601-468D-486D-B8EE-42BD1BE3ADCC}"/>
              </a:ext>
            </a:extLst>
          </p:cNvPr>
          <p:cNvSpPr>
            <a:spLocks noGrp="1"/>
          </p:cNvSpPr>
          <p:nvPr>
            <p:ph type="ctrTitle"/>
          </p:nvPr>
        </p:nvSpPr>
        <p:spPr>
          <a:xfrm>
            <a:off x="1524000" y="2930403"/>
            <a:ext cx="9144000" cy="997196"/>
          </a:xfrm>
        </p:spPr>
        <p:txBody>
          <a:bodyPr lIns="0" tIns="0" rIns="0" bIns="0" anchor="ctr">
            <a:spAutoFit/>
          </a:bodyPr>
          <a:lstStyle/>
          <a:p>
            <a:r>
              <a:rPr lang="en-US" sz="7200" b="1" dirty="0">
                <a:solidFill>
                  <a:schemeClr val="bg1"/>
                </a:solidFill>
              </a:rPr>
              <a:t>Thank You</a:t>
            </a:r>
            <a:endParaRPr lang="en-US" sz="7200" dirty="0">
              <a:solidFill>
                <a:schemeClr val="accent4"/>
              </a:solidFill>
            </a:endParaRPr>
          </a:p>
        </p:txBody>
      </p:sp>
      <p:sp>
        <p:nvSpPr>
          <p:cNvPr id="2" name="Rectangle 1">
            <a:extLst>
              <a:ext uri="{FF2B5EF4-FFF2-40B4-BE49-F238E27FC236}">
                <a16:creationId xmlns:a16="http://schemas.microsoft.com/office/drawing/2014/main" id="{6D756E75-4598-8874-546A-28ABA66601A2}"/>
              </a:ext>
            </a:extLst>
          </p:cNvPr>
          <p:cNvSpPr/>
          <p:nvPr/>
        </p:nvSpPr>
        <p:spPr>
          <a:xfrm>
            <a:off x="10241284" y="5968540"/>
            <a:ext cx="1795550" cy="492443"/>
          </a:xfrm>
          <a:prstGeom prst="rect">
            <a:avLst/>
          </a:prstGeom>
        </p:spPr>
        <p:txBody>
          <a:bodyPr wrap="square" lIns="0" tIns="0" rIns="0" bIns="0">
            <a:spAutoFit/>
          </a:bodyPr>
          <a:lstStyle/>
          <a:p>
            <a:r>
              <a:rPr lang="en-US" sz="1600" b="1" dirty="0">
                <a:solidFill>
                  <a:schemeClr val="bg1"/>
                </a:solidFill>
              </a:rPr>
              <a:t>Presented by:     Mohammed Bilal</a:t>
            </a:r>
          </a:p>
        </p:txBody>
      </p:sp>
    </p:spTree>
    <p:extLst>
      <p:ext uri="{BB962C8B-B14F-4D97-AF65-F5344CB8AC3E}">
        <p14:creationId xmlns:p14="http://schemas.microsoft.com/office/powerpoint/2010/main" val="19230381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ED2F5393-91A3-4102-A584-E902285C507A}"/>
              </a:ext>
            </a:extLst>
          </p:cNvPr>
          <p:cNvSpPr>
            <a:spLocks noGrp="1"/>
          </p:cNvSpPr>
          <p:nvPr>
            <p:ph type="title" idx="4294967295"/>
          </p:nvPr>
        </p:nvSpPr>
        <p:spPr>
          <a:xfrm>
            <a:off x="0" y="365125"/>
            <a:ext cx="10515600" cy="1325563"/>
          </a:xfrm>
        </p:spPr>
        <p:txBody>
          <a:bodyPr/>
          <a:lstStyle/>
          <a:p>
            <a:r>
              <a:rPr lang="en-US" dirty="0"/>
              <a:t>Project analysis slide 4</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162099" y="28359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ABSTRACT</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5" name="Rectangle 4">
            <a:extLst>
              <a:ext uri="{FF2B5EF4-FFF2-40B4-BE49-F238E27FC236}">
                <a16:creationId xmlns:a16="http://schemas.microsoft.com/office/drawing/2014/main" id="{C9B0249D-DBBC-0570-5AF8-CA70F3DA7490}"/>
              </a:ext>
            </a:extLst>
          </p:cNvPr>
          <p:cNvSpPr/>
          <p:nvPr/>
        </p:nvSpPr>
        <p:spPr>
          <a:xfrm>
            <a:off x="2043112" y="1473727"/>
            <a:ext cx="8126305" cy="2923877"/>
          </a:xfrm>
          <a:prstGeom prst="rect">
            <a:avLst/>
          </a:prstGeom>
        </p:spPr>
        <p:txBody>
          <a:bodyPr wrap="square" lIns="0" tIns="0" rIns="0" bIns="0" anchor="t">
            <a:spAutoFit/>
          </a:bodyPr>
          <a:lstStyle/>
          <a:p>
            <a:pPr algn="just">
              <a:lnSpc>
                <a:spcPts val="1900"/>
              </a:lnSpc>
            </a:pPr>
            <a:r>
              <a:rPr lang="en-US" sz="1600" dirty="0">
                <a:latin typeface="Segoe UI Variable Text Semiligh" pitchFamily="2" charset="0"/>
              </a:rPr>
              <a:t>Commercial Vehicle Booking is an online platform that connects businesses and individuals with commercial vehicle operators, streamlining the process of booking commercial vehicles. Users can access the platform through a website or mobile application to browse and select from a range of available vehicles based on their specific transportation needs. The platform offers transparent pricing, allowing users to compare prices and make informed decisions. Real-time availability and scheduling features ensure that users can secure their desired vehicles for the required date and time. Some platforms even provide tracking and monitoring capabilities, enabling users to track the location and progress of their vehicles in real-time. Commercial vehicle booking platforms offer convenience, time savings, and cost efficiency by centralizing the booking process and promoting price transparency. However, it is important to choose a reputable platform and consider the safety and reliability of the vehicles and operators associated with it.</a:t>
            </a:r>
            <a:endParaRPr lang="en-US" sz="1600" dirty="0">
              <a:solidFill>
                <a:schemeClr val="tx1">
                  <a:lumMod val="75000"/>
                  <a:lumOff val="25000"/>
                </a:schemeClr>
              </a:solidFill>
              <a:latin typeface="Segoe UI Variable Text Semiligh" pitchFamily="2" charset="0"/>
              <a:cs typeface="Segoe UI" panose="020B0502040204020203" pitchFamily="34" charset="0"/>
            </a:endParaRPr>
          </a:p>
        </p:txBody>
      </p:sp>
    </p:spTree>
    <p:extLst>
      <p:ext uri="{BB962C8B-B14F-4D97-AF65-F5344CB8AC3E}">
        <p14:creationId xmlns:p14="http://schemas.microsoft.com/office/powerpoint/2010/main" val="8437681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ED2F5393-91A3-4102-A584-E902285C507A}"/>
              </a:ext>
            </a:extLst>
          </p:cNvPr>
          <p:cNvSpPr>
            <a:spLocks noGrp="1"/>
          </p:cNvSpPr>
          <p:nvPr>
            <p:ph type="title" idx="4294967295"/>
          </p:nvPr>
        </p:nvSpPr>
        <p:spPr>
          <a:xfrm>
            <a:off x="0" y="365125"/>
            <a:ext cx="10515600" cy="1325563"/>
          </a:xfrm>
        </p:spPr>
        <p:txBody>
          <a:bodyPr/>
          <a:lstStyle/>
          <a:p>
            <a:r>
              <a:rPr lang="en-US" dirty="0"/>
              <a:t>Project analysis slide 4</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162099" y="28359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REQUIREMENTS</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5" name="Rectangle 4">
            <a:extLst>
              <a:ext uri="{FF2B5EF4-FFF2-40B4-BE49-F238E27FC236}">
                <a16:creationId xmlns:a16="http://schemas.microsoft.com/office/drawing/2014/main" id="{C9B0249D-DBBC-0570-5AF8-CA70F3DA7490}"/>
              </a:ext>
            </a:extLst>
          </p:cNvPr>
          <p:cNvSpPr/>
          <p:nvPr/>
        </p:nvSpPr>
        <p:spPr>
          <a:xfrm>
            <a:off x="2043112" y="1473727"/>
            <a:ext cx="8126305" cy="4142160"/>
          </a:xfrm>
          <a:prstGeom prst="rect">
            <a:avLst/>
          </a:prstGeom>
        </p:spPr>
        <p:txBody>
          <a:bodyPr wrap="square" lIns="0" tIns="0" rIns="0" bIns="0" anchor="t">
            <a:spAutoFit/>
          </a:bodyPr>
          <a:lstStyle/>
          <a:p>
            <a:pPr marL="285750" indent="-285750" algn="just">
              <a:lnSpc>
                <a:spcPts val="1900"/>
              </a:lnSpc>
              <a:buFont typeface="Arial" panose="020B0604020202020204" pitchFamily="34" charset="0"/>
              <a:buChar char="•"/>
            </a:pPr>
            <a:r>
              <a:rPr lang="en-US" sz="1600" b="1" dirty="0">
                <a:solidFill>
                  <a:schemeClr val="tx1">
                    <a:lumMod val="75000"/>
                    <a:lumOff val="25000"/>
                  </a:schemeClr>
                </a:solidFill>
                <a:cs typeface="Segoe UI" panose="020B0502040204020203" pitchFamily="34" charset="0"/>
              </a:rPr>
              <a:t>Login and registration</a:t>
            </a:r>
          </a:p>
          <a:p>
            <a:pPr marL="285750" indent="-285750" algn="just">
              <a:lnSpc>
                <a:spcPts val="1900"/>
              </a:lnSpc>
              <a:buFont typeface="Arial" panose="020B0604020202020204" pitchFamily="34" charset="0"/>
              <a:buChar char="•"/>
            </a:pPr>
            <a:endParaRPr lang="en-US" sz="1600" b="1" dirty="0">
              <a:solidFill>
                <a:schemeClr val="tx1">
                  <a:lumMod val="75000"/>
                  <a:lumOff val="25000"/>
                </a:schemeClr>
              </a:solidFill>
              <a:cs typeface="Segoe UI" panose="020B0502040204020203" pitchFamily="34" charset="0"/>
            </a:endParaRPr>
          </a:p>
          <a:p>
            <a:pPr marL="285750" indent="-285750" algn="just">
              <a:lnSpc>
                <a:spcPts val="1900"/>
              </a:lnSpc>
              <a:buFont typeface="Arial" panose="020B0604020202020204" pitchFamily="34" charset="0"/>
              <a:buChar char="•"/>
            </a:pPr>
            <a:r>
              <a:rPr lang="en-US" sz="1600" b="1" dirty="0">
                <a:solidFill>
                  <a:schemeClr val="tx1">
                    <a:lumMod val="75000"/>
                    <a:lumOff val="25000"/>
                  </a:schemeClr>
                </a:solidFill>
                <a:cs typeface="Segoe UI" panose="020B0502040204020203" pitchFamily="34" charset="0"/>
              </a:rPr>
              <a:t>User details</a:t>
            </a:r>
          </a:p>
          <a:p>
            <a:pPr marL="285750" indent="-285750" algn="just">
              <a:lnSpc>
                <a:spcPts val="1900"/>
              </a:lnSpc>
              <a:buFont typeface="Arial" panose="020B0604020202020204" pitchFamily="34" charset="0"/>
              <a:buChar char="•"/>
            </a:pPr>
            <a:endParaRPr lang="en-US" sz="1600" b="1" dirty="0">
              <a:solidFill>
                <a:schemeClr val="tx1">
                  <a:lumMod val="75000"/>
                  <a:lumOff val="25000"/>
                </a:schemeClr>
              </a:solidFill>
              <a:cs typeface="Segoe UI" panose="020B0502040204020203" pitchFamily="34" charset="0"/>
            </a:endParaRPr>
          </a:p>
          <a:p>
            <a:pPr marL="285750" indent="-285750" algn="just">
              <a:lnSpc>
                <a:spcPts val="1900"/>
              </a:lnSpc>
              <a:buFont typeface="Arial" panose="020B0604020202020204" pitchFamily="34" charset="0"/>
              <a:buChar char="•"/>
            </a:pPr>
            <a:r>
              <a:rPr lang="en-US" sz="1600" b="1" dirty="0">
                <a:solidFill>
                  <a:schemeClr val="tx1">
                    <a:lumMod val="75000"/>
                    <a:lumOff val="25000"/>
                  </a:schemeClr>
                </a:solidFill>
                <a:cs typeface="Segoe UI" panose="020B0502040204020203" pitchFamily="34" charset="0"/>
              </a:rPr>
              <a:t>Driver details</a:t>
            </a:r>
          </a:p>
          <a:p>
            <a:pPr marL="285750" indent="-285750" algn="just">
              <a:lnSpc>
                <a:spcPts val="1900"/>
              </a:lnSpc>
              <a:buFont typeface="Arial" panose="020B0604020202020204" pitchFamily="34" charset="0"/>
              <a:buChar char="•"/>
            </a:pPr>
            <a:endParaRPr lang="en-US" sz="1600" b="1" dirty="0">
              <a:solidFill>
                <a:schemeClr val="tx1">
                  <a:lumMod val="75000"/>
                  <a:lumOff val="25000"/>
                </a:schemeClr>
              </a:solidFill>
              <a:cs typeface="Segoe UI" panose="020B0502040204020203" pitchFamily="34" charset="0"/>
            </a:endParaRPr>
          </a:p>
          <a:p>
            <a:pPr marL="285750" indent="-285750" algn="just">
              <a:lnSpc>
                <a:spcPts val="1900"/>
              </a:lnSpc>
              <a:buFont typeface="Arial" panose="020B0604020202020204" pitchFamily="34" charset="0"/>
              <a:buChar char="•"/>
            </a:pPr>
            <a:r>
              <a:rPr lang="en-US" sz="1600" b="1" dirty="0">
                <a:solidFill>
                  <a:schemeClr val="tx1">
                    <a:lumMod val="75000"/>
                    <a:lumOff val="25000"/>
                  </a:schemeClr>
                </a:solidFill>
                <a:cs typeface="Segoe UI" panose="020B0502040204020203" pitchFamily="34" charset="0"/>
              </a:rPr>
              <a:t>Edit profile </a:t>
            </a:r>
          </a:p>
          <a:p>
            <a:pPr marL="285750" indent="-285750" algn="just">
              <a:lnSpc>
                <a:spcPts val="1900"/>
              </a:lnSpc>
              <a:buFont typeface="Arial" panose="020B0604020202020204" pitchFamily="34" charset="0"/>
              <a:buChar char="•"/>
            </a:pPr>
            <a:endParaRPr lang="en-US" sz="1600" b="1" dirty="0">
              <a:solidFill>
                <a:schemeClr val="tx1">
                  <a:lumMod val="75000"/>
                  <a:lumOff val="25000"/>
                </a:schemeClr>
              </a:solidFill>
              <a:cs typeface="Segoe UI" panose="020B0502040204020203" pitchFamily="34" charset="0"/>
            </a:endParaRPr>
          </a:p>
          <a:p>
            <a:pPr marL="285750" indent="-285750" algn="just">
              <a:lnSpc>
                <a:spcPts val="1900"/>
              </a:lnSpc>
              <a:buFont typeface="Arial" panose="020B0604020202020204" pitchFamily="34" charset="0"/>
              <a:buChar char="•"/>
            </a:pPr>
            <a:r>
              <a:rPr lang="en-US" sz="1600" b="1" dirty="0">
                <a:solidFill>
                  <a:schemeClr val="tx1">
                    <a:lumMod val="75000"/>
                    <a:lumOff val="25000"/>
                  </a:schemeClr>
                </a:solidFill>
                <a:cs typeface="Segoe UI" panose="020B0502040204020203" pitchFamily="34" charset="0"/>
              </a:rPr>
              <a:t>Vehicle management</a:t>
            </a:r>
          </a:p>
          <a:p>
            <a:pPr marL="285750" indent="-285750" algn="just">
              <a:lnSpc>
                <a:spcPts val="1900"/>
              </a:lnSpc>
              <a:buFont typeface="Arial" panose="020B0604020202020204" pitchFamily="34" charset="0"/>
              <a:buChar char="•"/>
            </a:pPr>
            <a:endParaRPr lang="en-US" sz="1600" b="1" dirty="0">
              <a:solidFill>
                <a:schemeClr val="tx1">
                  <a:lumMod val="75000"/>
                  <a:lumOff val="25000"/>
                </a:schemeClr>
              </a:solidFill>
              <a:cs typeface="Segoe UI" panose="020B0502040204020203" pitchFamily="34" charset="0"/>
            </a:endParaRPr>
          </a:p>
          <a:p>
            <a:pPr marL="285750" indent="-285750" algn="just">
              <a:lnSpc>
                <a:spcPts val="1900"/>
              </a:lnSpc>
              <a:buFont typeface="Arial" panose="020B0604020202020204" pitchFamily="34" charset="0"/>
              <a:buChar char="•"/>
            </a:pPr>
            <a:r>
              <a:rPr lang="en-US" sz="1600" b="1" dirty="0">
                <a:solidFill>
                  <a:schemeClr val="tx1">
                    <a:lumMod val="75000"/>
                    <a:lumOff val="25000"/>
                  </a:schemeClr>
                </a:solidFill>
                <a:cs typeface="Segoe UI" panose="020B0502040204020203" pitchFamily="34" charset="0"/>
              </a:rPr>
              <a:t>Booking and view bookings</a:t>
            </a:r>
          </a:p>
          <a:p>
            <a:pPr marL="285750" indent="-285750" algn="just">
              <a:lnSpc>
                <a:spcPts val="1900"/>
              </a:lnSpc>
              <a:buFont typeface="Arial" panose="020B0604020202020204" pitchFamily="34" charset="0"/>
              <a:buChar char="•"/>
            </a:pPr>
            <a:endParaRPr lang="en-US" sz="1600" b="1" dirty="0">
              <a:solidFill>
                <a:schemeClr val="tx1">
                  <a:lumMod val="75000"/>
                  <a:lumOff val="25000"/>
                </a:schemeClr>
              </a:solidFill>
              <a:cs typeface="Segoe UI" panose="020B0502040204020203" pitchFamily="34" charset="0"/>
            </a:endParaRPr>
          </a:p>
          <a:p>
            <a:pPr marL="285750" indent="-285750" algn="just">
              <a:lnSpc>
                <a:spcPts val="1900"/>
              </a:lnSpc>
              <a:buFont typeface="Arial" panose="020B0604020202020204" pitchFamily="34" charset="0"/>
              <a:buChar char="•"/>
            </a:pPr>
            <a:r>
              <a:rPr lang="en-US" sz="1600" b="1" dirty="0">
                <a:solidFill>
                  <a:schemeClr val="tx1">
                    <a:lumMod val="75000"/>
                    <a:lumOff val="25000"/>
                  </a:schemeClr>
                </a:solidFill>
                <a:cs typeface="Segoe UI" panose="020B0502040204020203" pitchFamily="34" charset="0"/>
              </a:rPr>
              <a:t>User can see drivers and vehicle</a:t>
            </a:r>
          </a:p>
          <a:p>
            <a:pPr marL="285750" indent="-285750" algn="just">
              <a:lnSpc>
                <a:spcPts val="1900"/>
              </a:lnSpc>
              <a:buFont typeface="Arial" panose="020B0604020202020204" pitchFamily="34" charset="0"/>
              <a:buChar char="•"/>
            </a:pPr>
            <a:endParaRPr lang="en-US" sz="1600" b="1" dirty="0">
              <a:solidFill>
                <a:schemeClr val="tx1">
                  <a:lumMod val="75000"/>
                  <a:lumOff val="25000"/>
                </a:schemeClr>
              </a:solidFill>
              <a:cs typeface="Segoe UI" panose="020B0502040204020203" pitchFamily="34" charset="0"/>
            </a:endParaRPr>
          </a:p>
          <a:p>
            <a:pPr marL="285750" indent="-285750" algn="just">
              <a:lnSpc>
                <a:spcPts val="1900"/>
              </a:lnSpc>
              <a:buFont typeface="Arial" panose="020B0604020202020204" pitchFamily="34" charset="0"/>
              <a:buChar char="•"/>
            </a:pPr>
            <a:r>
              <a:rPr lang="en-US" sz="1600" b="1" dirty="0">
                <a:solidFill>
                  <a:schemeClr val="tx1">
                    <a:lumMod val="75000"/>
                    <a:lumOff val="25000"/>
                  </a:schemeClr>
                </a:solidFill>
                <a:cs typeface="Segoe UI" panose="020B0502040204020203" pitchFamily="34" charset="0"/>
              </a:rPr>
              <a:t>Admin can manage user, drivers, vehicles </a:t>
            </a:r>
          </a:p>
          <a:p>
            <a:pPr marL="285750" indent="-285750" algn="just">
              <a:lnSpc>
                <a:spcPts val="1900"/>
              </a:lnSpc>
              <a:buFont typeface="Arial" panose="020B0604020202020204" pitchFamily="34" charset="0"/>
              <a:buChar char="•"/>
            </a:pPr>
            <a:endParaRPr lang="en-US" sz="1600" b="1" dirty="0">
              <a:solidFill>
                <a:schemeClr val="tx1">
                  <a:lumMod val="75000"/>
                  <a:lumOff val="25000"/>
                </a:schemeClr>
              </a:solidFill>
              <a:cs typeface="Segoe UI" panose="020B0502040204020203" pitchFamily="34" charset="0"/>
            </a:endParaRPr>
          </a:p>
          <a:p>
            <a:pPr marL="285750" indent="-285750" algn="just">
              <a:lnSpc>
                <a:spcPts val="1900"/>
              </a:lnSpc>
              <a:buFont typeface="Arial" panose="020B0604020202020204" pitchFamily="34" charset="0"/>
              <a:buChar char="•"/>
            </a:pPr>
            <a:endParaRPr lang="en-US" sz="1600" b="1" dirty="0">
              <a:solidFill>
                <a:schemeClr val="tx1">
                  <a:lumMod val="75000"/>
                  <a:lumOff val="25000"/>
                </a:schemeClr>
              </a:solidFill>
              <a:cs typeface="Segoe UI" panose="020B0502040204020203" pitchFamily="34" charset="0"/>
            </a:endParaRPr>
          </a:p>
        </p:txBody>
      </p:sp>
    </p:spTree>
    <p:extLst>
      <p:ext uri="{BB962C8B-B14F-4D97-AF65-F5344CB8AC3E}">
        <p14:creationId xmlns:p14="http://schemas.microsoft.com/office/powerpoint/2010/main" val="30637958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hidden="1">
            <a:extLst>
              <a:ext uri="{FF2B5EF4-FFF2-40B4-BE49-F238E27FC236}">
                <a16:creationId xmlns:a16="http://schemas.microsoft.com/office/drawing/2014/main" id="{2AC0C949-7A02-4C95-8017-D82E7E71C4F7}"/>
              </a:ext>
            </a:extLst>
          </p:cNvPr>
          <p:cNvSpPr>
            <a:spLocks noGrp="1"/>
          </p:cNvSpPr>
          <p:nvPr>
            <p:ph type="title" idx="4294967295"/>
          </p:nvPr>
        </p:nvSpPr>
        <p:spPr>
          <a:xfrm>
            <a:off x="0" y="365125"/>
            <a:ext cx="10515600" cy="1325563"/>
          </a:xfrm>
        </p:spPr>
        <p:txBody>
          <a:bodyPr/>
          <a:lstStyle/>
          <a:p>
            <a:r>
              <a:rPr lang="en-US" dirty="0"/>
              <a:t>Project analysis slide 5</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47153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  FEATURES AND HIGHLITES</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207818"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 name="Rectangle 1">
            <a:extLst>
              <a:ext uri="{FF2B5EF4-FFF2-40B4-BE49-F238E27FC236}">
                <a16:creationId xmlns:a16="http://schemas.microsoft.com/office/drawing/2014/main" id="{94C0BC84-4732-CABD-2E03-5EB341D101C6}"/>
              </a:ext>
            </a:extLst>
          </p:cNvPr>
          <p:cNvSpPr/>
          <p:nvPr/>
        </p:nvSpPr>
        <p:spPr>
          <a:xfrm>
            <a:off x="2043112" y="1473727"/>
            <a:ext cx="8126305" cy="9079409"/>
          </a:xfrm>
          <a:prstGeom prst="rect">
            <a:avLst/>
          </a:prstGeom>
        </p:spPr>
        <p:txBody>
          <a:bodyPr wrap="square" lIns="0" tIns="0" rIns="0" bIns="0" anchor="t">
            <a:spAutoFit/>
          </a:bodyPr>
          <a:lstStyle/>
          <a:p>
            <a:pPr marL="285750" indent="-285750" algn="l">
              <a:buFont typeface="Wingdings" panose="05000000000000000000" pitchFamily="2" charset="2"/>
              <a:buChar char="Ø"/>
            </a:pPr>
            <a:r>
              <a:rPr lang="en-US" sz="1600" b="1" dirty="0">
                <a:solidFill>
                  <a:schemeClr val="tx1">
                    <a:lumMod val="75000"/>
                    <a:lumOff val="25000"/>
                  </a:schemeClr>
                </a:solidFill>
                <a:latin typeface="Segoe UI Variable Text Semiligh" pitchFamily="2" charset="0"/>
                <a:cs typeface="Segoe UI Semibold" panose="020B0702040204020203" pitchFamily="34" charset="0"/>
              </a:rPr>
              <a:t>Login and Registration </a:t>
            </a:r>
            <a:r>
              <a:rPr lang="en-US" sz="1600" b="1" dirty="0">
                <a:solidFill>
                  <a:schemeClr val="tx1">
                    <a:lumMod val="75000"/>
                    <a:lumOff val="25000"/>
                  </a:schemeClr>
                </a:solidFill>
                <a:latin typeface="Segoe UI Variable Text Semiligh" pitchFamily="2" charset="0"/>
                <a:cs typeface="Segoe UI" panose="020B0502040204020203" pitchFamily="34" charset="0"/>
              </a:rPr>
              <a:t>: </a:t>
            </a:r>
            <a:r>
              <a:rPr lang="en-US" sz="1600" dirty="0">
                <a:solidFill>
                  <a:schemeClr val="tx1">
                    <a:lumMod val="75000"/>
                    <a:lumOff val="25000"/>
                  </a:schemeClr>
                </a:solidFill>
                <a:latin typeface="Segoe UI Variable Text Semiligh" pitchFamily="2" charset="0"/>
                <a:cs typeface="Segoe UI" panose="020B0502040204020203" pitchFamily="34" charset="0"/>
              </a:rPr>
              <a:t>Th</a:t>
            </a:r>
            <a:r>
              <a:rPr lang="en-US" sz="1600" i="0" u="none" strike="noStrike" baseline="0" dirty="0">
                <a:latin typeface="Segoe UI Variable Text Semiligh" pitchFamily="2" charset="0"/>
              </a:rPr>
              <a:t>e</a:t>
            </a:r>
            <a:r>
              <a:rPr lang="en-US" sz="1600" b="0" i="0" u="none" strike="noStrike" baseline="0" dirty="0">
                <a:latin typeface="Segoe UI Variable Text Semiligh" pitchFamily="2" charset="0"/>
              </a:rPr>
              <a:t> user and driver  will be able to register themselves . The user and driver will be redirected to the home page after registration. User and driver can login in  login page </a:t>
            </a:r>
            <a:r>
              <a:rPr lang="en-US" sz="1600" dirty="0">
                <a:latin typeface="Segoe UI Variable Text Semiligh" pitchFamily="2" charset="0"/>
              </a:rPr>
              <a:t>.</a:t>
            </a:r>
            <a:r>
              <a:rPr lang="en-US" sz="1600" b="0" i="0" u="none" strike="noStrike" baseline="0" dirty="0">
                <a:latin typeface="Segoe UI Variable Text Semiligh" pitchFamily="2" charset="0"/>
              </a:rPr>
              <a:t>Both user and </a:t>
            </a:r>
            <a:r>
              <a:rPr lang="en-US" sz="1600" dirty="0">
                <a:latin typeface="Segoe UI Variable Text Semiligh" pitchFamily="2" charset="0"/>
              </a:rPr>
              <a:t> driver </a:t>
            </a:r>
            <a:r>
              <a:rPr lang="en-US" sz="1600" b="0" i="0" u="none" strike="noStrike" baseline="0" dirty="0">
                <a:latin typeface="Segoe UI Variable Text Semiligh" pitchFamily="2" charset="0"/>
              </a:rPr>
              <a:t>will be redirected to their respective pages after logging .</a:t>
            </a:r>
            <a:r>
              <a:rPr lang="en-US" sz="1600" dirty="0">
                <a:latin typeface="Segoe UI Variable Text Semiligh" pitchFamily="2" charset="0"/>
              </a:rPr>
              <a:t>Ad</a:t>
            </a:r>
            <a:r>
              <a:rPr lang="en-US" sz="1600" b="0" i="0" u="none" strike="noStrike" baseline="0" dirty="0">
                <a:latin typeface="Segoe UI Variable Text Semiligh" pitchFamily="2" charset="0"/>
              </a:rPr>
              <a:t>min can login in Django admin interface</a:t>
            </a:r>
          </a:p>
          <a:p>
            <a:pPr algn="l"/>
            <a:endParaRPr lang="en-US" sz="1600" b="0" i="0" u="none" strike="noStrike" baseline="0" dirty="0">
              <a:latin typeface="Segoe UI Variable Text Semiligh" pitchFamily="2" charset="0"/>
            </a:endParaRPr>
          </a:p>
          <a:p>
            <a:pPr algn="l"/>
            <a:endParaRPr lang="en-US" sz="1600" dirty="0">
              <a:latin typeface="Segoe UI Variable Text Semiligh" pitchFamily="2" charset="0"/>
            </a:endParaRPr>
          </a:p>
          <a:p>
            <a:pPr marL="285750" indent="-285750" algn="l">
              <a:buFont typeface="Wingdings" panose="05000000000000000000" pitchFamily="2" charset="2"/>
              <a:buChar char="Ø"/>
            </a:pPr>
            <a:r>
              <a:rPr lang="en-US" sz="1600" b="1" dirty="0">
                <a:latin typeface="Segoe UI Variable Text Semiligh" pitchFamily="2" charset="0"/>
              </a:rPr>
              <a:t>Add user details </a:t>
            </a:r>
            <a:r>
              <a:rPr lang="en-US" sz="1600" dirty="0">
                <a:latin typeface="Segoe UI Variable Text Semiligh" pitchFamily="2" charset="0"/>
              </a:rPr>
              <a:t>: </a:t>
            </a:r>
            <a:r>
              <a:rPr lang="en-US" sz="1600" b="0" i="0" u="none" strike="noStrike" baseline="0" dirty="0">
                <a:latin typeface="Segoe UI Variable Text Semiligh" pitchFamily="2" charset="0"/>
              </a:rPr>
              <a:t>The user will be able to add his/her details after logging in and can also update their details whenever they would like to using the interface.</a:t>
            </a:r>
          </a:p>
          <a:p>
            <a:pPr algn="l"/>
            <a:endParaRPr lang="en-US" sz="1600" b="0" i="0" u="none" strike="noStrike" baseline="0" dirty="0">
              <a:latin typeface="Segoe UI Variable Text Semiligh" pitchFamily="2" charset="0"/>
            </a:endParaRPr>
          </a:p>
          <a:p>
            <a:pPr marL="285750" indent="-285750" algn="l">
              <a:buFont typeface="Wingdings" panose="05000000000000000000" pitchFamily="2" charset="2"/>
              <a:buChar char="Ø"/>
            </a:pPr>
            <a:endParaRPr lang="en-US" sz="1600" dirty="0">
              <a:latin typeface="Segoe UI Variable Text Semiligh" pitchFamily="2" charset="0"/>
            </a:endParaRPr>
          </a:p>
          <a:p>
            <a:pPr marL="285750" indent="-285750">
              <a:buFont typeface="Wingdings" panose="05000000000000000000" pitchFamily="2" charset="2"/>
              <a:buChar char="Ø"/>
            </a:pPr>
            <a:r>
              <a:rPr lang="en-US" sz="1600" b="1" dirty="0">
                <a:latin typeface="Segoe UI Variable Text Semiligh" pitchFamily="2" charset="0"/>
              </a:rPr>
              <a:t>Add driver details </a:t>
            </a:r>
            <a:r>
              <a:rPr lang="en-US" sz="1600" dirty="0">
                <a:latin typeface="Segoe UI Variable Text Semiligh" pitchFamily="2" charset="0"/>
              </a:rPr>
              <a:t>: </a:t>
            </a:r>
            <a:r>
              <a:rPr lang="en-US" sz="1600" b="0" i="0" u="none" strike="noStrike" baseline="0" dirty="0">
                <a:latin typeface="Segoe UI Variable Text Semiligh" pitchFamily="2" charset="0"/>
              </a:rPr>
              <a:t>The driver will be able to add his/her details after logging in and can also update their details whenever they would like to using the interface.</a:t>
            </a:r>
          </a:p>
          <a:p>
            <a:endParaRPr lang="en-US" sz="1600" b="0" i="0" u="none" strike="noStrike" baseline="0" dirty="0">
              <a:latin typeface="Segoe UI Variable Text Semiligh" pitchFamily="2" charset="0"/>
            </a:endParaRPr>
          </a:p>
          <a:p>
            <a:pPr marL="285750" indent="-285750">
              <a:buFont typeface="Wingdings" panose="05000000000000000000" pitchFamily="2" charset="2"/>
              <a:buChar char="Ø"/>
            </a:pPr>
            <a:endParaRPr lang="en-US" sz="1600" dirty="0">
              <a:latin typeface="Segoe UI Variable Text Semiligh" pitchFamily="2" charset="0"/>
            </a:endParaRPr>
          </a:p>
          <a:p>
            <a:pPr marL="285750" indent="-285750">
              <a:buFont typeface="Wingdings" panose="05000000000000000000" pitchFamily="2" charset="2"/>
              <a:buChar char="Ø"/>
            </a:pPr>
            <a:r>
              <a:rPr lang="en-US" sz="1600" b="1" dirty="0">
                <a:latin typeface="Segoe UI Variable Text Semiligh" pitchFamily="2" charset="0"/>
              </a:rPr>
              <a:t>Vehicle Booking </a:t>
            </a:r>
            <a:r>
              <a:rPr lang="en-US" sz="1600" dirty="0">
                <a:latin typeface="Segoe UI Variable Text Semiligh" pitchFamily="2" charset="0"/>
              </a:rPr>
              <a:t>: Users should be able to search and view available commercial vehicles based on their requirements, such as type, capacity, location, and dates. The system should allow users to select a vehicle and book.</a:t>
            </a:r>
          </a:p>
          <a:p>
            <a:pPr marL="285750" indent="-285750">
              <a:buFont typeface="Wingdings" panose="05000000000000000000" pitchFamily="2" charset="2"/>
              <a:buChar char="Ø"/>
            </a:pPr>
            <a:endParaRPr lang="en-US" sz="1600" b="0" i="0" u="none" strike="noStrike" baseline="0" dirty="0">
              <a:latin typeface="Segoe UI Variable Text Semiligh" pitchFamily="2" charset="0"/>
            </a:endParaRPr>
          </a:p>
          <a:p>
            <a:pPr marL="285750" indent="-285750">
              <a:buFont typeface="Wingdings" panose="05000000000000000000" pitchFamily="2" charset="2"/>
              <a:buChar char="Ø"/>
            </a:pPr>
            <a:endParaRPr lang="en-US" sz="1600" dirty="0">
              <a:latin typeface="Segoe UI Variable Text Semiligh" pitchFamily="2" charset="0"/>
            </a:endParaRPr>
          </a:p>
          <a:p>
            <a:pPr marL="285750" indent="-285750">
              <a:buFont typeface="Wingdings" panose="05000000000000000000" pitchFamily="2" charset="2"/>
              <a:buChar char="Ø"/>
            </a:pPr>
            <a:endParaRPr lang="en-US" sz="1600" b="0" i="0" u="none" strike="noStrike" baseline="0" dirty="0">
              <a:latin typeface="Segoe UI Variable Text Semiligh" pitchFamily="2" charset="0"/>
            </a:endParaRPr>
          </a:p>
          <a:p>
            <a:pPr marL="285750" indent="-285750">
              <a:buFont typeface="Wingdings" panose="05000000000000000000" pitchFamily="2" charset="2"/>
              <a:buChar char="Ø"/>
            </a:pPr>
            <a:endParaRPr lang="en-US" sz="1600" b="0" i="0" u="none" strike="noStrike" baseline="0" dirty="0">
              <a:latin typeface="Segoe UI Variable Text Semiligh" pitchFamily="2" charset="0"/>
            </a:endParaRPr>
          </a:p>
          <a:p>
            <a:endParaRPr lang="en-US" sz="1600" b="0" i="0" u="none" strike="noStrike" baseline="0" dirty="0">
              <a:latin typeface="Segoe UI Variable Text Semiligh" pitchFamily="2" charset="0"/>
            </a:endParaRPr>
          </a:p>
          <a:p>
            <a:pPr marL="285750" indent="-285750">
              <a:buFont typeface="Wingdings" panose="05000000000000000000" pitchFamily="2" charset="2"/>
              <a:buChar char="Ø"/>
            </a:pPr>
            <a:endParaRPr lang="en-US" sz="1600" dirty="0">
              <a:latin typeface="Segoe UI Variable Text Semiligh" pitchFamily="2" charset="0"/>
            </a:endParaRPr>
          </a:p>
          <a:p>
            <a:pPr marL="285750" indent="-285750">
              <a:buFont typeface="Wingdings" panose="05000000000000000000" pitchFamily="2" charset="2"/>
              <a:buChar char="Ø"/>
            </a:pPr>
            <a:endParaRPr lang="en-US" dirty="0">
              <a:latin typeface="CIDFont+F1"/>
            </a:endParaRPr>
          </a:p>
          <a:p>
            <a:pPr marL="285750" indent="-285750">
              <a:buFont typeface="Wingdings" panose="05000000000000000000" pitchFamily="2" charset="2"/>
              <a:buChar char="Ø"/>
            </a:pPr>
            <a:endParaRPr lang="en-US" dirty="0">
              <a:latin typeface="CIDFont+F1"/>
            </a:endParaRPr>
          </a:p>
          <a:p>
            <a:pPr marL="285750" indent="-285750">
              <a:buFont typeface="Wingdings" panose="05000000000000000000" pitchFamily="2" charset="2"/>
              <a:buChar char="Ø"/>
            </a:pPr>
            <a:endParaRPr lang="en-US" sz="1800" b="0" i="0" u="none" strike="noStrike" baseline="0" dirty="0">
              <a:latin typeface="CIDFont+F1"/>
            </a:endParaRPr>
          </a:p>
          <a:p>
            <a:pPr marL="285750" indent="-285750">
              <a:buFont typeface="Wingdings" panose="05000000000000000000" pitchFamily="2" charset="2"/>
              <a:buChar char="Ø"/>
            </a:pPr>
            <a:endParaRPr lang="en-US" sz="1800" b="0" i="0" u="none" strike="noStrike" baseline="0" dirty="0">
              <a:latin typeface="CIDFont+F1"/>
            </a:endParaRPr>
          </a:p>
          <a:p>
            <a:pPr marL="285750" indent="-285750" algn="l">
              <a:buFont typeface="Wingdings" panose="05000000000000000000" pitchFamily="2" charset="2"/>
              <a:buChar char="Ø"/>
            </a:pPr>
            <a:endParaRPr lang="en-US" sz="1800" b="0" i="0" u="none" strike="noStrike" baseline="0" dirty="0">
              <a:latin typeface="CIDFont+F1"/>
            </a:endParaRPr>
          </a:p>
          <a:p>
            <a:pPr marL="285750" indent="-285750" algn="l">
              <a:buFont typeface="Wingdings" panose="05000000000000000000" pitchFamily="2" charset="2"/>
              <a:buChar char="Ø"/>
            </a:pPr>
            <a:endParaRPr lang="en-US" sz="1800" b="0" i="0" u="none" strike="noStrike" baseline="0" dirty="0">
              <a:latin typeface="CIDFont+F1"/>
            </a:endParaRPr>
          </a:p>
          <a:p>
            <a:pPr algn="l"/>
            <a:endParaRPr lang="en-US" dirty="0">
              <a:latin typeface="CIDFont+F1"/>
            </a:endParaRPr>
          </a:p>
          <a:p>
            <a:pPr algn="l"/>
            <a:endParaRPr lang="en-US" sz="1600" b="0" i="0" u="none" strike="noStrike" baseline="0" dirty="0">
              <a:latin typeface="Segoe UI Variable Small Light" pitchFamily="2" charset="0"/>
            </a:endParaRPr>
          </a:p>
          <a:p>
            <a:pPr marL="285750" indent="-285750" algn="l">
              <a:buFont typeface="Wingdings" panose="05000000000000000000" pitchFamily="2" charset="2"/>
              <a:buChar char="v"/>
            </a:pPr>
            <a:endParaRPr lang="en-US" sz="1600" dirty="0">
              <a:latin typeface="Segoe UI Variable Small Light" pitchFamily="2" charset="0"/>
            </a:endParaRPr>
          </a:p>
          <a:p>
            <a:pPr marL="285750" indent="-285750" algn="l">
              <a:buFont typeface="Wingdings" panose="05000000000000000000" pitchFamily="2" charset="2"/>
              <a:buChar char="v"/>
            </a:pPr>
            <a:endParaRPr lang="en-US" sz="1600" dirty="0">
              <a:latin typeface="Segoe UI Variable Small Light" pitchFamily="2" charset="0"/>
            </a:endParaRPr>
          </a:p>
          <a:p>
            <a:pPr marL="285750" indent="-285750" algn="l">
              <a:buFont typeface="Wingdings" panose="05000000000000000000" pitchFamily="2" charset="2"/>
              <a:buChar char="Ø"/>
            </a:pPr>
            <a:endParaRPr lang="en-US" sz="1600" b="0" i="0" u="none" strike="noStrike" baseline="0" dirty="0">
              <a:latin typeface="Segoe UI Variable Small Light" pitchFamily="2" charset="0"/>
            </a:endParaRPr>
          </a:p>
          <a:p>
            <a:pPr algn="l"/>
            <a:endParaRPr lang="en-US" sz="1600" dirty="0">
              <a:solidFill>
                <a:schemeClr val="tx1">
                  <a:lumMod val="75000"/>
                  <a:lumOff val="25000"/>
                </a:schemeClr>
              </a:solidFill>
              <a:latin typeface="Segoe UI Variable Small Light" pitchFamily="2" charset="0"/>
              <a:cs typeface="Segoe UI" panose="020B0502040204020203" pitchFamily="34" charset="0"/>
            </a:endParaRPr>
          </a:p>
          <a:p>
            <a:pPr algn="l"/>
            <a:endParaRPr lang="en-US" sz="1600" b="1" dirty="0">
              <a:solidFill>
                <a:schemeClr val="tx1">
                  <a:lumMod val="75000"/>
                  <a:lumOff val="25000"/>
                </a:schemeClr>
              </a:solidFill>
              <a:latin typeface="Segoe UI Variable Small Light" pitchFamily="2" charset="0"/>
              <a:cs typeface="Segoe UI" panose="020B0502040204020203" pitchFamily="34" charset="0"/>
            </a:endParaRPr>
          </a:p>
        </p:txBody>
      </p:sp>
    </p:spTree>
    <p:extLst>
      <p:ext uri="{BB962C8B-B14F-4D97-AF65-F5344CB8AC3E}">
        <p14:creationId xmlns:p14="http://schemas.microsoft.com/office/powerpoint/2010/main" val="12121409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7C70995F-D8C5-410A-AA8B-1EE172A29454}"/>
              </a:ext>
            </a:extLst>
          </p:cNvPr>
          <p:cNvSpPr>
            <a:spLocks noGrp="1"/>
          </p:cNvSpPr>
          <p:nvPr>
            <p:ph type="title" idx="4294967295"/>
          </p:nvPr>
        </p:nvSpPr>
        <p:spPr>
          <a:xfrm>
            <a:off x="0" y="365125"/>
            <a:ext cx="10515600" cy="1325563"/>
          </a:xfrm>
        </p:spPr>
        <p:txBody>
          <a:bodyPr/>
          <a:lstStyle/>
          <a:p>
            <a:r>
              <a:rPr lang="en-US" dirty="0"/>
              <a:t>Project analysis slide 10</a:t>
            </a:r>
          </a:p>
        </p:txBody>
      </p: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6647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br>
              <a:rPr lang="en-US" sz="2800" dirty="0">
                <a:solidFill>
                  <a:schemeClr val="tx1">
                    <a:lumMod val="75000"/>
                    <a:lumOff val="25000"/>
                  </a:schemeClr>
                </a:solidFill>
              </a:rPr>
            </a:br>
            <a:r>
              <a:rPr lang="en-US" sz="2000" dirty="0">
                <a:solidFill>
                  <a:schemeClr val="tx1">
                    <a:lumMod val="75000"/>
                    <a:lumOff val="25000"/>
                  </a:schemeClr>
                </a:solidFill>
              </a:rPr>
              <a:t> </a:t>
            </a:r>
            <a:endParaRPr lang="en-US" sz="2800" dirty="0">
              <a:solidFill>
                <a:schemeClr val="tx1">
                  <a:lumMod val="75000"/>
                  <a:lumOff val="25000"/>
                </a:schemeClr>
              </a:solidFill>
            </a:endParaRPr>
          </a:p>
        </p:txBody>
      </p:sp>
      <p:sp>
        <p:nvSpPr>
          <p:cNvPr id="3" name="TextBox 2">
            <a:extLst>
              <a:ext uri="{FF2B5EF4-FFF2-40B4-BE49-F238E27FC236}">
                <a16:creationId xmlns:a16="http://schemas.microsoft.com/office/drawing/2014/main" id="{8E2A12D1-DA38-38D2-57BC-AB5BDC5BA7D0}"/>
              </a:ext>
            </a:extLst>
          </p:cNvPr>
          <p:cNvSpPr txBox="1"/>
          <p:nvPr/>
        </p:nvSpPr>
        <p:spPr>
          <a:xfrm>
            <a:off x="1954110" y="573576"/>
            <a:ext cx="8079970" cy="5489725"/>
          </a:xfrm>
          <a:prstGeom prst="rect">
            <a:avLst/>
          </a:prstGeom>
          <a:noFill/>
        </p:spPr>
        <p:txBody>
          <a:bodyPr wrap="square">
            <a:spAutoFit/>
          </a:bodyPr>
          <a:lstStyle/>
          <a:p>
            <a:pPr marL="285750" indent="-285750">
              <a:buFont typeface="Wingdings" panose="05000000000000000000" pitchFamily="2" charset="2"/>
              <a:buChar char="Ø"/>
            </a:pPr>
            <a:endParaRPr lang="en-US" sz="1600" dirty="0">
              <a:latin typeface="Segoe UI Variable Text Semiligh" pitchFamily="2" charset="0"/>
            </a:endParaRPr>
          </a:p>
          <a:p>
            <a:pPr marL="285750" indent="-285750">
              <a:buFont typeface="Wingdings" panose="05000000000000000000" pitchFamily="2" charset="2"/>
              <a:buChar char="Ø"/>
            </a:pPr>
            <a:r>
              <a:rPr lang="en-US" sz="1600" b="1" dirty="0">
                <a:latin typeface="Segoe UI Variable Text Semiligh" pitchFamily="2" charset="0"/>
              </a:rPr>
              <a:t>V</a:t>
            </a:r>
            <a:r>
              <a:rPr lang="en-US" sz="1600" b="1" i="0" u="none" strike="noStrike" baseline="0" dirty="0">
                <a:latin typeface="Segoe UI Variable Text Semiligh" pitchFamily="2" charset="0"/>
              </a:rPr>
              <a:t>iew</a:t>
            </a:r>
            <a:r>
              <a:rPr lang="en-US" sz="1600" b="1" dirty="0">
                <a:latin typeface="Segoe UI Variable Text Semiligh" pitchFamily="2" charset="0"/>
              </a:rPr>
              <a:t> bookings </a:t>
            </a:r>
            <a:r>
              <a:rPr lang="en-US" sz="1600" dirty="0">
                <a:latin typeface="Segoe UI Variable Text Semiligh" pitchFamily="2" charset="0"/>
              </a:rPr>
              <a:t>: User and driver can see their bookings</a:t>
            </a:r>
          </a:p>
          <a:p>
            <a:endParaRPr lang="en-US" sz="1600" dirty="0">
              <a:latin typeface="Segoe UI Variable Text Semiligh" pitchFamily="2" charset="0"/>
            </a:endParaRPr>
          </a:p>
          <a:p>
            <a:endParaRPr lang="en-US" sz="1600" dirty="0">
              <a:latin typeface="Segoe UI Variable Text Semiligh" pitchFamily="2" charset="0"/>
            </a:endParaRPr>
          </a:p>
          <a:p>
            <a:pPr marL="285750" indent="-285750">
              <a:buFont typeface="Wingdings" panose="05000000000000000000" pitchFamily="2" charset="2"/>
              <a:buChar char="Ø"/>
            </a:pPr>
            <a:r>
              <a:rPr lang="en-US" sz="1600" b="1" dirty="0">
                <a:latin typeface="Segoe UI Variable Text Semiligh" pitchFamily="2" charset="0"/>
              </a:rPr>
              <a:t>V</a:t>
            </a:r>
            <a:r>
              <a:rPr lang="en-US" sz="1600" b="1" i="0" u="none" strike="noStrike" baseline="0" dirty="0">
                <a:latin typeface="Segoe UI Variable Text Semiligh" pitchFamily="2" charset="0"/>
              </a:rPr>
              <a:t>ehicles management </a:t>
            </a:r>
            <a:r>
              <a:rPr lang="en-US" sz="1600" b="0" i="0" u="none" strike="noStrike" baseline="0" dirty="0">
                <a:latin typeface="Segoe UI Variable Text Semiligh" pitchFamily="2" charset="0"/>
              </a:rPr>
              <a:t>: </a:t>
            </a:r>
            <a:r>
              <a:rPr lang="en-US" sz="1600" dirty="0">
                <a:latin typeface="Segoe UI Variable Text Semiligh" pitchFamily="2" charset="0"/>
              </a:rPr>
              <a:t>The driver can add or delete vehicle</a:t>
            </a:r>
          </a:p>
          <a:p>
            <a:endParaRPr lang="en-US" sz="1600" b="1" dirty="0">
              <a:latin typeface="Segoe UI Variable Text Semiligh" pitchFamily="2" charset="0"/>
            </a:endParaRPr>
          </a:p>
          <a:p>
            <a:pPr marL="285750" indent="-285750">
              <a:buFont typeface="Wingdings" panose="05000000000000000000" pitchFamily="2" charset="2"/>
              <a:buChar char="Ø"/>
            </a:pPr>
            <a:endParaRPr lang="en-US" sz="1600" b="1" dirty="0">
              <a:latin typeface="Segoe UI Variable Text Semiligh" pitchFamily="2" charset="0"/>
            </a:endParaRPr>
          </a:p>
          <a:p>
            <a:pPr marL="285750" indent="-285750">
              <a:buFont typeface="Wingdings" panose="05000000000000000000" pitchFamily="2" charset="2"/>
              <a:buChar char="Ø"/>
            </a:pPr>
            <a:r>
              <a:rPr lang="en-US" sz="1600" b="1" dirty="0">
                <a:latin typeface="Segoe UI Variable Text Semiligh" pitchFamily="2" charset="0"/>
              </a:rPr>
              <a:t>Edit profile </a:t>
            </a:r>
            <a:r>
              <a:rPr lang="en-US" sz="1600" dirty="0">
                <a:latin typeface="Segoe UI Variable Text Semiligh" pitchFamily="2" charset="0"/>
              </a:rPr>
              <a:t>: User and Driver can edit their details</a:t>
            </a:r>
          </a:p>
          <a:p>
            <a:endParaRPr lang="en-US" sz="1600" dirty="0">
              <a:latin typeface="Segoe UI Variable Text Semiligh" pitchFamily="2" charset="0"/>
            </a:endParaRPr>
          </a:p>
          <a:p>
            <a:pPr marL="285750" indent="-285750">
              <a:buFont typeface="Wingdings" panose="05000000000000000000" pitchFamily="2" charset="2"/>
              <a:buChar char="Ø"/>
            </a:pPr>
            <a:endParaRPr lang="en-US" sz="1600" dirty="0">
              <a:latin typeface="Segoe UI Variable Text Semiligh" pitchFamily="2" charset="0"/>
            </a:endParaRPr>
          </a:p>
          <a:p>
            <a:pPr marL="285750" indent="-285750">
              <a:buFont typeface="Wingdings" panose="05000000000000000000" pitchFamily="2" charset="2"/>
              <a:buChar char="Ø"/>
            </a:pPr>
            <a:r>
              <a:rPr lang="en-US" sz="1600" b="1" dirty="0">
                <a:latin typeface="Segoe UI Variable Text Semiligh" pitchFamily="2" charset="0"/>
              </a:rPr>
              <a:t>Change password </a:t>
            </a:r>
            <a:r>
              <a:rPr lang="en-US" sz="1600" dirty="0">
                <a:latin typeface="Segoe UI Variable Text Semiligh" pitchFamily="2" charset="0"/>
              </a:rPr>
              <a:t>: User and driver can update their password</a:t>
            </a:r>
          </a:p>
          <a:p>
            <a:pPr marL="285750" indent="-285750">
              <a:buFont typeface="Wingdings" panose="05000000000000000000" pitchFamily="2" charset="2"/>
              <a:buChar char="Ø"/>
            </a:pPr>
            <a:endParaRPr lang="en-US" sz="1600" dirty="0">
              <a:latin typeface="Segoe UI Variable Text Semiligh" pitchFamily="2" charset="0"/>
            </a:endParaRPr>
          </a:p>
          <a:p>
            <a:pPr marL="285750" indent="-285750">
              <a:buFont typeface="Wingdings" panose="05000000000000000000" pitchFamily="2" charset="2"/>
              <a:buChar char="Ø"/>
            </a:pPr>
            <a:endParaRPr lang="en-US" sz="1600" dirty="0">
              <a:latin typeface="Segoe UI Variable Text Semiligh" pitchFamily="2" charset="0"/>
            </a:endParaRPr>
          </a:p>
          <a:p>
            <a:pPr marL="285750" indent="-285750">
              <a:buFont typeface="Wingdings" panose="05000000000000000000" pitchFamily="2" charset="2"/>
              <a:buChar char="Ø"/>
            </a:pPr>
            <a:r>
              <a:rPr lang="en-US" sz="1600" b="1" dirty="0">
                <a:latin typeface="Segoe UI Variable Text Semiligh" pitchFamily="2" charset="0"/>
              </a:rPr>
              <a:t>Filter vehicles </a:t>
            </a:r>
            <a:r>
              <a:rPr lang="en-US" sz="1600" dirty="0">
                <a:latin typeface="Segoe UI Variable Text Semiligh" pitchFamily="2" charset="0"/>
              </a:rPr>
              <a:t>: In user interface there user can filter the vehicle  type to easily </a:t>
            </a:r>
            <a:r>
              <a:rPr lang="en-US" sz="1600" dirty="0" err="1">
                <a:latin typeface="Segoe UI Variable Text Semiligh" pitchFamily="2" charset="0"/>
              </a:rPr>
              <a:t>acces</a:t>
            </a:r>
            <a:r>
              <a:rPr lang="en-US" sz="1600" dirty="0">
                <a:latin typeface="Segoe UI Variable Text Semiligh" pitchFamily="2" charset="0"/>
              </a:rPr>
              <a:t> the vehicle they need</a:t>
            </a:r>
          </a:p>
          <a:p>
            <a:endParaRPr lang="en-US" sz="1600" dirty="0">
              <a:latin typeface="Segoe UI Variable Text Semiligh" pitchFamily="2" charset="0"/>
            </a:endParaRPr>
          </a:p>
          <a:p>
            <a:pPr marL="285750" indent="-285750">
              <a:buFont typeface="Wingdings" panose="05000000000000000000" pitchFamily="2" charset="2"/>
              <a:buChar char="Ø"/>
            </a:pPr>
            <a:endParaRPr lang="en-US" sz="1600" dirty="0">
              <a:latin typeface="Segoe UI Variable Text Semiligh" pitchFamily="2" charset="0"/>
            </a:endParaRPr>
          </a:p>
          <a:p>
            <a:pPr marL="285750" indent="-285750" algn="just">
              <a:buFont typeface="Wingdings" panose="05000000000000000000" pitchFamily="2" charset="2"/>
              <a:buChar char="Ø"/>
            </a:pPr>
            <a:r>
              <a:rPr lang="en-US" sz="1600" b="1" dirty="0">
                <a:latin typeface="Segoe UI Variable Text Semiligh" pitchFamily="2" charset="0"/>
              </a:rPr>
              <a:t>Admin Dashboard : </a:t>
            </a:r>
            <a:r>
              <a:rPr lang="en-US" sz="1600" dirty="0"/>
              <a:t>An administrative dashboard should be available for authorized users to manage the system, including vehicle inventory, user accounts, and bookings. The admin dashboard should provide functionalities for adding, editing, and deleting vehicles, as well as managing user accounts and permissions.</a:t>
            </a:r>
          </a:p>
          <a:p>
            <a:pPr marL="285750" indent="-285750">
              <a:buFont typeface="Wingdings" panose="05000000000000000000" pitchFamily="2" charset="2"/>
              <a:buChar char="Ø"/>
            </a:pPr>
            <a:endParaRPr lang="en-US" sz="1600" b="1" dirty="0">
              <a:latin typeface="Segoe UI Variable Text Semiligh" pitchFamily="2" charset="0"/>
            </a:endParaRPr>
          </a:p>
        </p:txBody>
      </p:sp>
    </p:spTree>
    <p:extLst>
      <p:ext uri="{BB962C8B-B14F-4D97-AF65-F5344CB8AC3E}">
        <p14:creationId xmlns:p14="http://schemas.microsoft.com/office/powerpoint/2010/main" val="35799720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166BC32C-2E11-43D3-963B-9766918E0FE5}"/>
              </a:ext>
            </a:extLst>
          </p:cNvPr>
          <p:cNvSpPr>
            <a:spLocks noGrp="1"/>
          </p:cNvSpPr>
          <p:nvPr>
            <p:ph type="title" idx="4294967295"/>
          </p:nvPr>
        </p:nvSpPr>
        <p:spPr>
          <a:xfrm>
            <a:off x="0" y="365125"/>
            <a:ext cx="10515600" cy="1325563"/>
          </a:xfrm>
        </p:spPr>
        <p:txBody>
          <a:bodyPr/>
          <a:lstStyle/>
          <a:p>
            <a:r>
              <a:rPr lang="en-US" dirty="0"/>
              <a:t>Project analysis slide 6</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698442"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110066" y="207433"/>
            <a:ext cx="11734800" cy="3877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THIRD-PARTY LIBRARIES</a:t>
            </a: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668867"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 name="Rectangle 1">
            <a:extLst>
              <a:ext uri="{FF2B5EF4-FFF2-40B4-BE49-F238E27FC236}">
                <a16:creationId xmlns:a16="http://schemas.microsoft.com/office/drawing/2014/main" id="{DBB89B6D-2E20-56EE-5AD4-2334F72763FE}"/>
              </a:ext>
            </a:extLst>
          </p:cNvPr>
          <p:cNvSpPr/>
          <p:nvPr/>
        </p:nvSpPr>
        <p:spPr>
          <a:xfrm>
            <a:off x="1628245" y="1380593"/>
            <a:ext cx="9496955" cy="5170646"/>
          </a:xfrm>
          <a:prstGeom prst="rect">
            <a:avLst/>
          </a:prstGeom>
        </p:spPr>
        <p:txBody>
          <a:bodyPr wrap="square" lIns="0" tIns="0" rIns="0" bIns="0" anchor="t">
            <a:spAutoFit/>
          </a:bodyPr>
          <a:lstStyle/>
          <a:p>
            <a:pPr algn="just"/>
            <a:r>
              <a:rPr lang="en-US" sz="1600" b="0" i="0" u="none" strike="noStrike" baseline="0" dirty="0">
                <a:latin typeface="Segoe UI Variable Text Semiligh" pitchFamily="2" charset="0"/>
                <a:ea typeface="Segoe UI Black" panose="020B0A02040204020203" pitchFamily="34" charset="0"/>
              </a:rPr>
              <a:t>Third-party applications and libraries in Django are pre-built components or packages developed by the community or other companies that you can use to extend the functionality of your Django projects.</a:t>
            </a:r>
          </a:p>
          <a:p>
            <a:pPr algn="just"/>
            <a:r>
              <a:rPr lang="en-US" sz="1600" b="0" i="0" u="none" strike="noStrike" baseline="0" dirty="0">
                <a:latin typeface="Segoe UI Variable Text Semiligh" pitchFamily="2" charset="0"/>
                <a:ea typeface="Segoe UI Black" panose="020B0A02040204020203" pitchFamily="34" charset="0"/>
              </a:rPr>
              <a:t>The third party libraries used in my project is:</a:t>
            </a:r>
          </a:p>
          <a:p>
            <a:pPr algn="just"/>
            <a:endParaRPr lang="en-US" sz="1600" dirty="0">
              <a:latin typeface="Segoe UI Variable Text Semiligh" pitchFamily="2" charset="0"/>
              <a:ea typeface="Segoe UI Black" panose="020B0A02040204020203" pitchFamily="34" charset="0"/>
            </a:endParaRPr>
          </a:p>
          <a:p>
            <a:pPr marL="285750" indent="-285750" algn="just">
              <a:buFont typeface="Wingdings" panose="05000000000000000000" pitchFamily="2" charset="2"/>
              <a:buChar char="§"/>
            </a:pPr>
            <a:r>
              <a:rPr lang="en-US" sz="1600" b="1" dirty="0">
                <a:latin typeface="Segoe UI Variable Text Semiligh" pitchFamily="2" charset="0"/>
                <a:ea typeface="Segoe UI Black" panose="020B0A02040204020203" pitchFamily="34" charset="0"/>
              </a:rPr>
              <a:t>Django </a:t>
            </a:r>
            <a:r>
              <a:rPr lang="en-US" sz="1600" b="1" dirty="0" err="1">
                <a:latin typeface="Segoe UI Variable Text Semiligh" pitchFamily="2" charset="0"/>
                <a:ea typeface="Segoe UI Black" panose="020B0A02040204020203" pitchFamily="34" charset="0"/>
              </a:rPr>
              <a:t>jazzmin</a:t>
            </a:r>
            <a:r>
              <a:rPr lang="en-US" sz="1600" b="1" dirty="0">
                <a:latin typeface="Segoe UI Variable Text Semiligh" pitchFamily="2" charset="0"/>
                <a:ea typeface="Segoe UI Black" panose="020B0A02040204020203" pitchFamily="34" charset="0"/>
              </a:rPr>
              <a:t> </a:t>
            </a:r>
            <a:r>
              <a:rPr lang="en-US" sz="1600" dirty="0">
                <a:latin typeface="Segoe UI Variable Text Semiligh" pitchFamily="2" charset="0"/>
                <a:ea typeface="Segoe UI Black" panose="020B0A02040204020203" pitchFamily="34" charset="0"/>
              </a:rPr>
              <a:t>: </a:t>
            </a:r>
            <a:r>
              <a:rPr lang="en-US" sz="1600" dirty="0" err="1">
                <a:latin typeface="Segoe UI Variable Text Semiligh" pitchFamily="2" charset="0"/>
                <a:ea typeface="Segoe UI Black" panose="020B0A02040204020203" pitchFamily="34" charset="0"/>
              </a:rPr>
              <a:t>Jazzmin</a:t>
            </a:r>
            <a:r>
              <a:rPr lang="en-US" sz="1600" dirty="0">
                <a:latin typeface="Segoe UI Variable Text Semiligh" pitchFamily="2" charset="0"/>
                <a:ea typeface="Segoe UI Black" panose="020B0A02040204020203" pitchFamily="34" charset="0"/>
              </a:rPr>
              <a:t> is a third-party Django admin theme that enhances the visual appearance and user experience of the Django administration interface. It provides a modern and customization interface with additional features such as a dark mode, responsive design, and improved navigation.</a:t>
            </a:r>
          </a:p>
          <a:p>
            <a:pPr marL="285750" indent="-285750" algn="just">
              <a:buFont typeface="Wingdings" panose="05000000000000000000" pitchFamily="2" charset="2"/>
              <a:buChar char="§"/>
            </a:pPr>
            <a:endParaRPr lang="en-US" sz="1600" b="0" i="0" u="none" strike="noStrike" baseline="0" dirty="0">
              <a:latin typeface="Segoe UI Variable Text Semiligh" pitchFamily="2" charset="0"/>
              <a:ea typeface="Segoe UI Black" panose="020B0A02040204020203" pitchFamily="34" charset="0"/>
            </a:endParaRPr>
          </a:p>
          <a:p>
            <a:pPr marL="285750" indent="-285750" algn="just">
              <a:buFont typeface="Wingdings" panose="05000000000000000000" pitchFamily="2" charset="2"/>
              <a:buChar char="§"/>
            </a:pPr>
            <a:r>
              <a:rPr lang="en-US" sz="1600" b="1" dirty="0">
                <a:latin typeface="Segoe UI Variable Text Semiligh" pitchFamily="2" charset="0"/>
                <a:ea typeface="Segoe UI Black" panose="020B0A02040204020203" pitchFamily="34" charset="0"/>
              </a:rPr>
              <a:t>Pillow</a:t>
            </a:r>
            <a:r>
              <a:rPr lang="en-US" sz="1600" dirty="0">
                <a:latin typeface="Segoe UI Variable Text Semiligh" pitchFamily="2" charset="0"/>
                <a:ea typeface="Segoe UI Black" panose="020B0A02040204020203" pitchFamily="34" charset="0"/>
              </a:rPr>
              <a:t> : </a:t>
            </a:r>
            <a:r>
              <a:rPr lang="en-US" sz="1600" dirty="0">
                <a:latin typeface="Segoe UI Variable Text Semiligh" pitchFamily="2" charset="0"/>
              </a:rPr>
              <a:t>Python Imaging Library (PIL) fork called "Pillow." Pillow is a popular library for image processing and manipulation in Python, and it provides a wide range of functionalities related to working with images. Pillow integrates seamlessly with Django's image field and provides additional features like resizing, cropping, rotating, and applying filters to images.</a:t>
            </a:r>
            <a:endParaRPr lang="en-US" sz="1600" b="0" i="0" u="none" strike="noStrike" baseline="0" dirty="0">
              <a:latin typeface="Segoe UI Variable Text Semiligh" pitchFamily="2" charset="0"/>
              <a:ea typeface="Segoe UI Black" panose="020B0A02040204020203" pitchFamily="34" charset="0"/>
            </a:endParaRPr>
          </a:p>
          <a:p>
            <a:pPr algn="just"/>
            <a:endParaRPr lang="en-US" sz="1600" dirty="0">
              <a:latin typeface="Segoe UI Variable Text Semiligh" pitchFamily="2" charset="0"/>
              <a:ea typeface="Segoe UI Black" panose="020B0A02040204020203" pitchFamily="34" charset="0"/>
            </a:endParaRPr>
          </a:p>
          <a:p>
            <a:pPr algn="just"/>
            <a:endParaRPr lang="en-US" sz="1600" b="0" i="0" u="none" strike="noStrike" baseline="0" dirty="0">
              <a:latin typeface="Segoe UI Variable Text Semiligh" pitchFamily="2" charset="0"/>
              <a:ea typeface="Segoe UI Black" panose="020B0A02040204020203" pitchFamily="34" charset="0"/>
            </a:endParaRPr>
          </a:p>
          <a:p>
            <a:pPr algn="l"/>
            <a:endParaRPr lang="en-US" sz="1600" dirty="0">
              <a:latin typeface="Segoe UI Variable Text Semiligh" pitchFamily="2" charset="0"/>
              <a:ea typeface="Segoe UI Black" panose="020B0A02040204020203" pitchFamily="34" charset="0"/>
            </a:endParaRPr>
          </a:p>
          <a:p>
            <a:pPr algn="l"/>
            <a:endParaRPr lang="en-US" sz="1600" b="0" i="0" u="none" strike="noStrike" baseline="0" dirty="0">
              <a:latin typeface="Segoe UI Variable Text Semiligh" pitchFamily="2" charset="0"/>
            </a:endParaRPr>
          </a:p>
          <a:p>
            <a:pPr marL="285750" indent="-285750" algn="l">
              <a:buFont typeface="Wingdings" panose="05000000000000000000" pitchFamily="2" charset="2"/>
              <a:buChar char="v"/>
            </a:pPr>
            <a:endParaRPr lang="en-US" sz="1600" dirty="0">
              <a:latin typeface="Segoe UI Variable Text Semiligh" pitchFamily="2" charset="0"/>
            </a:endParaRPr>
          </a:p>
          <a:p>
            <a:pPr marL="285750" indent="-285750" algn="l">
              <a:buFont typeface="Wingdings" panose="05000000000000000000" pitchFamily="2" charset="2"/>
              <a:buChar char="v"/>
            </a:pPr>
            <a:endParaRPr lang="en-US" sz="1600" dirty="0">
              <a:latin typeface="Segoe UI Variable Text Semiligh" pitchFamily="2" charset="0"/>
            </a:endParaRPr>
          </a:p>
          <a:p>
            <a:pPr marL="285750" indent="-285750" algn="l">
              <a:buFont typeface="Wingdings" panose="05000000000000000000" pitchFamily="2" charset="2"/>
              <a:buChar char="v"/>
            </a:pPr>
            <a:endParaRPr lang="en-US" sz="1600" b="0" i="0" u="none" strike="noStrike" baseline="0" dirty="0">
              <a:latin typeface="Segoe UI Variable Text Semiligh" pitchFamily="2" charset="0"/>
            </a:endParaRPr>
          </a:p>
          <a:p>
            <a:pPr algn="l"/>
            <a:endParaRPr lang="en-US" sz="1600" dirty="0">
              <a:solidFill>
                <a:schemeClr val="tx1">
                  <a:lumMod val="75000"/>
                  <a:lumOff val="25000"/>
                </a:schemeClr>
              </a:solidFill>
              <a:latin typeface="Segoe UI Variable Text Semiligh" pitchFamily="2" charset="0"/>
              <a:cs typeface="Segoe UI" panose="020B0502040204020203" pitchFamily="34" charset="0"/>
            </a:endParaRPr>
          </a:p>
          <a:p>
            <a:pPr algn="l"/>
            <a:endParaRPr lang="en-US" sz="1600" b="1" dirty="0">
              <a:solidFill>
                <a:schemeClr val="tx1">
                  <a:lumMod val="75000"/>
                  <a:lumOff val="25000"/>
                </a:schemeClr>
              </a:solidFill>
              <a:latin typeface="Segoe UI Variable Text Semiligh" pitchFamily="2" charset="0"/>
              <a:cs typeface="Segoe UI" panose="020B0502040204020203" pitchFamily="34" charset="0"/>
            </a:endParaRPr>
          </a:p>
        </p:txBody>
      </p:sp>
    </p:spTree>
    <p:extLst>
      <p:ext uri="{BB962C8B-B14F-4D97-AF65-F5344CB8AC3E}">
        <p14:creationId xmlns:p14="http://schemas.microsoft.com/office/powerpoint/2010/main" val="38875798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A588A72A-976E-478A-9DD3-765AB3ED4CD0}"/>
              </a:ext>
            </a:extLst>
          </p:cNvPr>
          <p:cNvSpPr>
            <a:spLocks noGrp="1"/>
          </p:cNvSpPr>
          <p:nvPr>
            <p:ph type="title" idx="4294967295"/>
          </p:nvPr>
        </p:nvSpPr>
        <p:spPr>
          <a:xfrm>
            <a:off x="0" y="365125"/>
            <a:ext cx="10515600" cy="1325563"/>
          </a:xfrm>
        </p:spPr>
        <p:txBody>
          <a:bodyPr/>
          <a:lstStyle/>
          <a:p>
            <a:r>
              <a:rPr lang="en-US" dirty="0"/>
              <a:t>Project analysis slide 8</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6647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CLASS DIAGRAM</a:t>
            </a:r>
            <a:br>
              <a:rPr lang="en-US" sz="2800" dirty="0">
                <a:solidFill>
                  <a:schemeClr val="tx1">
                    <a:lumMod val="75000"/>
                    <a:lumOff val="25000"/>
                  </a:schemeClr>
                </a:solidFill>
              </a:rPr>
            </a:br>
            <a:r>
              <a:rPr lang="en-US" sz="2000" dirty="0">
                <a:solidFill>
                  <a:schemeClr val="tx1">
                    <a:lumMod val="75000"/>
                    <a:lumOff val="25000"/>
                  </a:schemeClr>
                </a:solidFill>
              </a:rPr>
              <a:t> </a:t>
            </a: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C04522ED-DE2B-E242-6F14-D4E5A149F0D1}"/>
              </a:ext>
            </a:extLst>
          </p:cNvPr>
          <p:cNvPicPr>
            <a:picLocks noChangeAspect="1"/>
          </p:cNvPicPr>
          <p:nvPr/>
        </p:nvPicPr>
        <p:blipFill>
          <a:blip r:embed="rId3"/>
          <a:stretch>
            <a:fillRect/>
          </a:stretch>
        </p:blipFill>
        <p:spPr>
          <a:xfrm>
            <a:off x="2151146" y="781186"/>
            <a:ext cx="7369391" cy="5960436"/>
          </a:xfrm>
          <a:prstGeom prst="rect">
            <a:avLst/>
          </a:prstGeom>
        </p:spPr>
      </p:pic>
    </p:spTree>
    <p:extLst>
      <p:ext uri="{BB962C8B-B14F-4D97-AF65-F5344CB8AC3E}">
        <p14:creationId xmlns:p14="http://schemas.microsoft.com/office/powerpoint/2010/main" val="7273641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7C70995F-D8C5-410A-AA8B-1EE172A29454}"/>
              </a:ext>
            </a:extLst>
          </p:cNvPr>
          <p:cNvSpPr>
            <a:spLocks noGrp="1"/>
          </p:cNvSpPr>
          <p:nvPr>
            <p:ph type="title" idx="4294967295"/>
          </p:nvPr>
        </p:nvSpPr>
        <p:spPr>
          <a:xfrm>
            <a:off x="0" y="365125"/>
            <a:ext cx="10515600" cy="1325563"/>
          </a:xfrm>
        </p:spPr>
        <p:txBody>
          <a:bodyPr/>
          <a:lstStyle/>
          <a:p>
            <a:r>
              <a:rPr lang="en-US" dirty="0"/>
              <a:t>Project analysis slide 10</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6647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CHALLENGES FACED</a:t>
            </a:r>
            <a:br>
              <a:rPr lang="en-US" sz="2800" dirty="0">
                <a:solidFill>
                  <a:schemeClr val="tx1">
                    <a:lumMod val="75000"/>
                    <a:lumOff val="25000"/>
                  </a:schemeClr>
                </a:solidFill>
              </a:rPr>
            </a:br>
            <a:r>
              <a:rPr lang="en-US" sz="2000" dirty="0">
                <a:solidFill>
                  <a:schemeClr val="tx1">
                    <a:lumMod val="75000"/>
                    <a:lumOff val="25000"/>
                  </a:schemeClr>
                </a:solidFill>
              </a:rPr>
              <a:t> </a:t>
            </a: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 name="Rectangle 1">
            <a:extLst>
              <a:ext uri="{FF2B5EF4-FFF2-40B4-BE49-F238E27FC236}">
                <a16:creationId xmlns:a16="http://schemas.microsoft.com/office/drawing/2014/main" id="{49BB6F44-46FE-9451-10FB-E5DA5FDCD4BE}"/>
              </a:ext>
            </a:extLst>
          </p:cNvPr>
          <p:cNvSpPr/>
          <p:nvPr/>
        </p:nvSpPr>
        <p:spPr>
          <a:xfrm>
            <a:off x="2043112" y="1473727"/>
            <a:ext cx="8126305" cy="2215991"/>
          </a:xfrm>
          <a:prstGeom prst="rect">
            <a:avLst/>
          </a:prstGeom>
        </p:spPr>
        <p:txBody>
          <a:bodyPr wrap="square" lIns="0" tIns="0" rIns="0" bIns="0" anchor="t">
            <a:spAutoFit/>
          </a:bodyPr>
          <a:lstStyle/>
          <a:p>
            <a:pPr marL="285750" indent="-285750" algn="l">
              <a:buFont typeface="Wingdings" panose="05000000000000000000" pitchFamily="2" charset="2"/>
              <a:buChar char="§"/>
            </a:pPr>
            <a:r>
              <a:rPr lang="en-US" sz="1600" b="0" i="0" u="none" strike="noStrike" baseline="0" dirty="0">
                <a:latin typeface="Segoe UI Variable Text Semiligh" pitchFamily="2" charset="0"/>
              </a:rPr>
              <a:t>The major challenge faced by me was to plan the process flow of the project.</a:t>
            </a:r>
          </a:p>
          <a:p>
            <a:pPr marL="285750" indent="-285750" algn="l">
              <a:buFont typeface="Wingdings" panose="05000000000000000000" pitchFamily="2" charset="2"/>
              <a:buChar char="§"/>
            </a:pPr>
            <a:endParaRPr lang="en-US" sz="1600" dirty="0">
              <a:latin typeface="Segoe UI Variable Text Semiligh" pitchFamily="2" charset="0"/>
            </a:endParaRPr>
          </a:p>
          <a:p>
            <a:pPr marL="285750" indent="-285750" algn="l">
              <a:buFont typeface="Wingdings" panose="05000000000000000000" pitchFamily="2" charset="2"/>
              <a:buChar char="§"/>
            </a:pPr>
            <a:r>
              <a:rPr lang="en-US" sz="1600" b="0" i="0" u="none" strike="noStrike" baseline="0" dirty="0">
                <a:latin typeface="Segoe UI Variable Text Semiligh" pitchFamily="2" charset="0"/>
              </a:rPr>
              <a:t>While coming to the coding part I had difficulties in attractive user interface</a:t>
            </a:r>
          </a:p>
          <a:p>
            <a:pPr marL="285750" indent="-285750" algn="l">
              <a:buFont typeface="Wingdings" panose="05000000000000000000" pitchFamily="2" charset="2"/>
              <a:buChar char="§"/>
            </a:pPr>
            <a:endParaRPr lang="en-US" sz="1600" dirty="0">
              <a:latin typeface="Segoe UI Variable Text Semiligh" pitchFamily="2" charset="0"/>
            </a:endParaRPr>
          </a:p>
          <a:p>
            <a:pPr marL="285750" indent="-285750" algn="l">
              <a:buFont typeface="Wingdings" panose="05000000000000000000" pitchFamily="2" charset="2"/>
              <a:buChar char="§"/>
            </a:pPr>
            <a:r>
              <a:rPr lang="en-US" sz="1600" b="0" i="0" u="none" strike="noStrike" baseline="0" dirty="0">
                <a:latin typeface="Segoe UI Variable Text Semiligh" pitchFamily="2" charset="0"/>
              </a:rPr>
              <a:t>To find the expense of a trip </a:t>
            </a:r>
          </a:p>
          <a:p>
            <a:pPr marL="285750" indent="-285750" algn="l">
              <a:buFont typeface="Wingdings" panose="05000000000000000000" pitchFamily="2" charset="2"/>
              <a:buChar char="§"/>
            </a:pPr>
            <a:endParaRPr lang="en-US" sz="1600" dirty="0">
              <a:latin typeface="Segoe UI Variable Text" pitchFamily="2" charset="0"/>
            </a:endParaRPr>
          </a:p>
          <a:p>
            <a:pPr marL="285750" indent="-285750" algn="l">
              <a:buFont typeface="Wingdings" panose="05000000000000000000" pitchFamily="2" charset="2"/>
              <a:buChar char="§"/>
            </a:pPr>
            <a:endParaRPr lang="en-US" sz="1600" b="0" i="0" u="none" strike="noStrike" baseline="0" dirty="0">
              <a:latin typeface="Segoe UI Variable Text" pitchFamily="2" charset="0"/>
            </a:endParaRPr>
          </a:p>
          <a:p>
            <a:pPr algn="l"/>
            <a:endParaRPr lang="en-US" sz="1600" dirty="0">
              <a:solidFill>
                <a:schemeClr val="tx1">
                  <a:lumMod val="75000"/>
                  <a:lumOff val="25000"/>
                </a:schemeClr>
              </a:solidFill>
              <a:latin typeface="Segoe UI Variable Text" pitchFamily="2" charset="0"/>
              <a:cs typeface="Segoe UI" panose="020B0502040204020203" pitchFamily="34" charset="0"/>
            </a:endParaRPr>
          </a:p>
          <a:p>
            <a:pPr algn="l"/>
            <a:endParaRPr lang="en-US" sz="1600" b="1" dirty="0">
              <a:solidFill>
                <a:schemeClr val="tx1">
                  <a:lumMod val="75000"/>
                  <a:lumOff val="25000"/>
                </a:schemeClr>
              </a:solidFill>
              <a:latin typeface="Segoe UI Variable Text" pitchFamily="2" charset="0"/>
              <a:cs typeface="Segoe UI" panose="020B0502040204020203" pitchFamily="34" charset="0"/>
            </a:endParaRPr>
          </a:p>
        </p:txBody>
      </p:sp>
    </p:spTree>
    <p:extLst>
      <p:ext uri="{BB962C8B-B14F-4D97-AF65-F5344CB8AC3E}">
        <p14:creationId xmlns:p14="http://schemas.microsoft.com/office/powerpoint/2010/main" val="10617136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7C70995F-D8C5-410A-AA8B-1EE172A29454}"/>
              </a:ext>
            </a:extLst>
          </p:cNvPr>
          <p:cNvSpPr>
            <a:spLocks noGrp="1"/>
          </p:cNvSpPr>
          <p:nvPr>
            <p:ph type="title" idx="4294967295"/>
          </p:nvPr>
        </p:nvSpPr>
        <p:spPr>
          <a:xfrm>
            <a:off x="0" y="365125"/>
            <a:ext cx="10515600" cy="1325563"/>
          </a:xfrm>
        </p:spPr>
        <p:txBody>
          <a:bodyPr/>
          <a:lstStyle/>
          <a:p>
            <a:r>
              <a:rPr lang="en-US" dirty="0"/>
              <a:t>Project analysis slide 10</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6647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SCREENSHOTS</a:t>
            </a:r>
            <a:br>
              <a:rPr lang="en-US" sz="2800" dirty="0">
                <a:solidFill>
                  <a:schemeClr val="tx1">
                    <a:lumMod val="75000"/>
                    <a:lumOff val="25000"/>
                  </a:schemeClr>
                </a:solidFill>
              </a:rPr>
            </a:br>
            <a:r>
              <a:rPr lang="en-US" sz="2000" dirty="0">
                <a:solidFill>
                  <a:schemeClr val="tx1">
                    <a:lumMod val="75000"/>
                    <a:lumOff val="25000"/>
                  </a:schemeClr>
                </a:solidFill>
              </a:rPr>
              <a:t> </a:t>
            </a: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pic>
        <p:nvPicPr>
          <p:cNvPr id="25" name="Picture 24">
            <a:extLst>
              <a:ext uri="{FF2B5EF4-FFF2-40B4-BE49-F238E27FC236}">
                <a16:creationId xmlns:a16="http://schemas.microsoft.com/office/drawing/2014/main" id="{49ACB519-04AC-0EC6-7C06-0B8F0370FB7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9466" y="2065867"/>
            <a:ext cx="5299285" cy="2928407"/>
          </a:xfrm>
          <a:prstGeom prst="rect">
            <a:avLst/>
          </a:prstGeom>
        </p:spPr>
      </p:pic>
      <p:pic>
        <p:nvPicPr>
          <p:cNvPr id="27" name="Picture 26">
            <a:extLst>
              <a:ext uri="{FF2B5EF4-FFF2-40B4-BE49-F238E27FC236}">
                <a16:creationId xmlns:a16="http://schemas.microsoft.com/office/drawing/2014/main" id="{19CA3774-D9CE-9781-DF50-9F6C4493530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58467" y="2056582"/>
            <a:ext cx="5299285" cy="2958767"/>
          </a:xfrm>
          <a:prstGeom prst="rect">
            <a:avLst/>
          </a:prstGeom>
        </p:spPr>
      </p:pic>
    </p:spTree>
    <p:extLst>
      <p:ext uri="{BB962C8B-B14F-4D97-AF65-F5344CB8AC3E}">
        <p14:creationId xmlns:p14="http://schemas.microsoft.com/office/powerpoint/2010/main" val="1404524258"/>
      </p:ext>
    </p:extLst>
  </p:cSld>
  <p:clrMapOvr>
    <a:masterClrMapping/>
  </p:clrMapOvr>
</p:sld>
</file>

<file path=ppt/theme/theme1.xml><?xml version="1.0" encoding="utf-8"?>
<a:theme xmlns:a="http://schemas.openxmlformats.org/drawingml/2006/main" name="Office Theme">
  <a:themeElements>
    <a:clrScheme name="Custom 73">
      <a:dk1>
        <a:srgbClr val="000000"/>
      </a:dk1>
      <a:lt1>
        <a:sysClr val="window" lastClr="FFFFFF"/>
      </a:lt1>
      <a:dk2>
        <a:srgbClr val="585858"/>
      </a:dk2>
      <a:lt2>
        <a:srgbClr val="E3E3E3"/>
      </a:lt2>
      <a:accent1>
        <a:srgbClr val="E20613"/>
      </a:accent1>
      <a:accent2>
        <a:srgbClr val="A9C038"/>
      </a:accent2>
      <a:accent3>
        <a:srgbClr val="11AEC7"/>
      </a:accent3>
      <a:accent4>
        <a:srgbClr val="F59F26"/>
      </a:accent4>
      <a:accent5>
        <a:srgbClr val="0062A9"/>
      </a:accent5>
      <a:accent6>
        <a:srgbClr val="EB6047"/>
      </a:accent6>
      <a:hlink>
        <a:srgbClr val="8ED9F6"/>
      </a:hlink>
      <a:folHlink>
        <a:srgbClr val="C00000"/>
      </a:folHlink>
    </a:clrScheme>
    <a:fontScheme name="Modern 01">
      <a:majorFont>
        <a:latin typeface="Century Gothic"/>
        <a:ea typeface=""/>
        <a:cs typeface=""/>
      </a:majorFont>
      <a:minorFont>
        <a:latin typeface="Segoe U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78455520_Project analysis, from 24Slides_SL_V1.potx" id="{55E7247F-78B2-40DB-9AFE-D4DD42FA8F09}" vid="{22E2FD65-A32D-4798-AF43-CE42F250BDD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1A00BBF-EEBB-4E18-B8CB-F926EAAC48F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EF609EDA-869E-4BE5-AE5D-B898C584B6FF}">
  <ds:schemaRefs>
    <ds:schemaRef ds:uri="http://purl.org/dc/terms/"/>
    <ds:schemaRef ds:uri="http://purl.org/dc/dcmitype/"/>
    <ds:schemaRef ds:uri="16c05727-aa75-4e4a-9b5f-8a80a1165891"/>
    <ds:schemaRef ds:uri="http://schemas.microsoft.com/office/2006/documentManagement/types"/>
    <ds:schemaRef ds:uri="http://schemas.microsoft.com/office/infopath/2007/PartnerControls"/>
    <ds:schemaRef ds:uri="http://www.w3.org/XML/1998/namespace"/>
    <ds:schemaRef ds:uri="71af3243-3dd4-4a8d-8c0d-dd76da1f02a5"/>
    <ds:schemaRef ds:uri="http://schemas.openxmlformats.org/package/2006/metadata/core-properties"/>
    <ds:schemaRef ds:uri="http://schemas.microsoft.com/office/2006/metadata/properties"/>
    <ds:schemaRef ds:uri="http://purl.org/dc/elements/1.1/"/>
  </ds:schemaRefs>
</ds:datastoreItem>
</file>

<file path=customXml/itemProps3.xml><?xml version="1.0" encoding="utf-8"?>
<ds:datastoreItem xmlns:ds="http://schemas.openxmlformats.org/officeDocument/2006/customXml" ds:itemID="{2FD05317-60D6-4B3A-8545-888496D1A8E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Project analysis, from 24Slides</Template>
  <TotalTime>462</TotalTime>
  <Words>984</Words>
  <Application>Microsoft Office PowerPoint</Application>
  <PresentationFormat>Widescreen</PresentationFormat>
  <Paragraphs>143</Paragraphs>
  <Slides>15</Slides>
  <Notes>15</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15</vt:i4>
      </vt:variant>
    </vt:vector>
  </HeadingPairs>
  <TitlesOfParts>
    <vt:vector size="25" baseType="lpstr">
      <vt:lpstr>Arial</vt:lpstr>
      <vt:lpstr>Calibri</vt:lpstr>
      <vt:lpstr>Century Gothic</vt:lpstr>
      <vt:lpstr>CIDFont+F1</vt:lpstr>
      <vt:lpstr>Segoe UI Light</vt:lpstr>
      <vt:lpstr>Segoe UI Variable Small Light</vt:lpstr>
      <vt:lpstr>Segoe UI Variable Text</vt:lpstr>
      <vt:lpstr>Segoe UI Variable Text Semiligh</vt:lpstr>
      <vt:lpstr>Wingdings</vt:lpstr>
      <vt:lpstr>Office Theme</vt:lpstr>
      <vt:lpstr>COMMERCIAL VEHICLE BOKKING Presentation</vt:lpstr>
      <vt:lpstr>Project analysis slide 4</vt:lpstr>
      <vt:lpstr>Project analysis slide 4</vt:lpstr>
      <vt:lpstr>Project analysis slide 5</vt:lpstr>
      <vt:lpstr>Project analysis slide 10</vt:lpstr>
      <vt:lpstr>Project analysis slide 6</vt:lpstr>
      <vt:lpstr>Project analysis slide 8</vt:lpstr>
      <vt:lpstr>Project analysis slide 10</vt:lpstr>
      <vt:lpstr>Project analysis slide 10</vt:lpstr>
      <vt:lpstr>Project analysis slide 10</vt:lpstr>
      <vt:lpstr>Project analysis slide 10</vt:lpstr>
      <vt:lpstr>Project analysis slide 10</vt:lpstr>
      <vt:lpstr>Project analysis slide 10</vt:lpstr>
      <vt:lpstr>Project analysis slide 10</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Commercial Vehicle Booking Presentation</dc:title>
  <dc:creator>Bilal Raihan</dc:creator>
  <cp:lastModifiedBy>Bilal Raihan</cp:lastModifiedBy>
  <cp:revision>3</cp:revision>
  <cp:lastPrinted>2023-05-27T09:18:07Z</cp:lastPrinted>
  <dcterms:created xsi:type="dcterms:W3CDTF">2023-05-26T15:45:13Z</dcterms:created>
  <dcterms:modified xsi:type="dcterms:W3CDTF">2023-05-27T09:29:23Z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